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modernComment_7FFFFB81_A89EA78B.xml" ContentType="application/vnd.ms-powerpoint.comments+xml"/>
  <Override PartName="/ppt/notesSlides/notesSlide18.xml" ContentType="application/vnd.openxmlformats-officedocument.presentationml.notesSlide+xml"/>
  <Override PartName="/ppt/ink/ink1.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32"/>
  </p:notesMasterIdLst>
  <p:sldIdLst>
    <p:sldId id="2147482471" r:id="rId5"/>
    <p:sldId id="2147479072" r:id="rId6"/>
    <p:sldId id="277" r:id="rId7"/>
    <p:sldId id="2147482475" r:id="rId8"/>
    <p:sldId id="2147482476" r:id="rId9"/>
    <p:sldId id="2147482478" r:id="rId10"/>
    <p:sldId id="2147482477" r:id="rId11"/>
    <p:sldId id="2147482479" r:id="rId12"/>
    <p:sldId id="2147482480" r:id="rId13"/>
    <p:sldId id="2147482481" r:id="rId14"/>
    <p:sldId id="2147482482" r:id="rId15"/>
    <p:sldId id="2147482483" r:id="rId16"/>
    <p:sldId id="2147482499" r:id="rId17"/>
    <p:sldId id="2147482484" r:id="rId18"/>
    <p:sldId id="2147482500" r:id="rId19"/>
    <p:sldId id="2147482485" r:id="rId20"/>
    <p:sldId id="2147482486" r:id="rId21"/>
    <p:sldId id="2147482487" r:id="rId22"/>
    <p:sldId id="2147482488" r:id="rId23"/>
    <p:sldId id="2147482489" r:id="rId24"/>
    <p:sldId id="2147482490" r:id="rId25"/>
    <p:sldId id="2147482497" r:id="rId26"/>
    <p:sldId id="2147482492" r:id="rId27"/>
    <p:sldId id="2147482493" r:id="rId28"/>
    <p:sldId id="2147482494" r:id="rId29"/>
    <p:sldId id="2147482498" r:id="rId30"/>
    <p:sldId id="2147482496" r:id="rId31"/>
  </p:sldIdLst>
  <p:sldSz cx="12192000" cy="6858000"/>
  <p:notesSz cx="6858000" cy="9144000"/>
  <p:embeddedFontLst>
    <p:embeddedFont>
      <p:font typeface="Segoe UI" panose="020B0502040204020203" pitchFamily="34" charset="0"/>
      <p:regular r:id="rId33"/>
      <p:bold r:id="rId34"/>
      <p:italic r:id="rId35"/>
      <p:boldItalic r:id="rId36"/>
    </p:embeddedFont>
    <p:embeddedFont>
      <p:font typeface="Segoe UI Bold" panose="020B0802040204020203" pitchFamily="34" charset="0"/>
      <p:bold r:id="rId37"/>
    </p:embeddedFont>
    <p:embeddedFont>
      <p:font typeface="Segoe UI Semibold" panose="020B0702040204020203" pitchFamily="34" charset="0"/>
      <p:bold r:id="rId38"/>
      <p:boldItalic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8DCA319-4BBC-253E-5149-52ADEAEB21B3}" name="Raja Azhar Iqbal" initials="RI" userId="765cf0f2bd493e89" providerId="Windows Live"/>
  <p188:author id="{FA51276C-D971-EC6D-976D-5560433DFBD0}" name="Bailey Reid" initials="BR" userId="S::bareid@microsoft.com::f280f92e-32bc-4927-a621-2fb97b7e8e3d" providerId="AD"/>
  <p188:author id="{4B7F1581-3F4A-6F9A-B511-F42FEA178114}" name="Osama Khabab" initials="OK" userId="1245e90898cd73eb" providerId="Windows Live"/>
  <p188:author id="{D2AF0FA9-41F9-43D9-052A-80A447F56A09}" name="Cathrine Askilsrud" initials="CA" userId="S::cathask@microsoft.com::c8d587e5-7ceb-4ee3-8e9f-9ee551432f8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F6FF"/>
    <a:srgbClr val="99D2F5"/>
    <a:srgbClr val="CDE7FF"/>
    <a:srgbClr val="2451A8"/>
    <a:srgbClr val="2551A8"/>
    <a:srgbClr val="FFFFFF"/>
    <a:srgbClr val="0078D3"/>
    <a:srgbClr val="F0F8FF"/>
    <a:srgbClr val="E2E8FF"/>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68" d="100"/>
          <a:sy n="68" d="100"/>
        </p:scale>
        <p:origin x="2142" y="7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7.fntdata"/><Relationship Id="rId21" Type="http://schemas.openxmlformats.org/officeDocument/2006/relationships/slide" Target="slides/slide17.xml"/><Relationship Id="rId34" Type="http://schemas.openxmlformats.org/officeDocument/2006/relationships/font" Target="fonts/font2.fntdata"/><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4.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3.fntdata"/><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1.fntdata"/><Relationship Id="rId38" Type="http://schemas.openxmlformats.org/officeDocument/2006/relationships/font" Target="fonts/font6.fntdata"/></Relationships>
</file>

<file path=ppt/comments/modernComment_7FFFFB81_A89EA78B.xml><?xml version="1.0" encoding="utf-8"?>
<p188:cmLst xmlns:a="http://schemas.openxmlformats.org/drawingml/2006/main" xmlns:r="http://schemas.openxmlformats.org/officeDocument/2006/relationships" xmlns:p188="http://schemas.microsoft.com/office/powerpoint/2018/8/main">
  <p188:cm id="{877888E9-7AB3-4AF3-BAF7-36BD71B3B4BA}" authorId="{D2AF0FA9-41F9-43D9-052A-80A447F56A09}" status="resolved" created="2025-03-28T20:19:12.305" complete="100000">
    <pc:sldMkLst xmlns:pc="http://schemas.microsoft.com/office/powerpoint/2013/main/command">
      <pc:docMk/>
      <pc:sldMk cId="2828969867" sldId="2147482497"/>
    </pc:sldMkLst>
    <p188:replyLst>
      <p188:reply id="{72A37760-52A5-489C-8DE1-9AFDBBB99E01}" authorId="{D2AF0FA9-41F9-43D9-052A-80A447F56A09}" created="2025-03-28T20:19:43.105">
        <p188:txBody>
          <a:bodyPr/>
          <a:lstStyle/>
          <a:p>
            <a:r>
              <a:rPr lang="en-US"/>
              <a:t>Then they are all more aspirational statments</a:t>
            </a:r>
          </a:p>
        </p188:txBody>
      </p188:reply>
    </p188:replyLst>
    <p188:txBody>
      <a:bodyPr/>
      <a:lstStyle/>
      <a:p>
        <a:r>
          <a:rPr lang="en-US"/>
          <a:t>[@Bailey Reid] the other sections names are pretty fun and this is a bit more flat. What about something like ‘Stay in the zone’ </a:t>
        </a:r>
      </a:p>
    </p188:txBody>
  </p188:cm>
</p188:cmLst>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8191" units="in"/>
          <inkml:channel name="T" type="integer" max="2.14748E9" units="dev"/>
        </inkml:traceFormat>
        <inkml:channelProperties>
          <inkml:channelProperty channel="X" name="resolution" value="393.73947" units="1/cm"/>
          <inkml:channelProperty channel="Y" name="resolution" value="393.73947" units="1/cm"/>
          <inkml:channelProperty channel="F" name="resolution" value="249.9771" units="1/in"/>
          <inkml:channelProperty channel="T" name="resolution" value="1" units="1/dev"/>
        </inkml:channelProperties>
      </inkml:inkSource>
      <inkml:timestamp xml:id="ts0" timeString="2025-03-30T11:52:28.611"/>
    </inkml:context>
    <inkml:brush xml:id="br0">
      <inkml:brushProperty name="width" value="0.05292" units="cm"/>
      <inkml:brushProperty name="height" value="0.05292" units="cm"/>
      <inkml:brushProperty name="color" value="#FF0000"/>
    </inkml:brush>
  </inkml:definitions>
  <inkml:trace contextRef="#ctx0" brushRef="#br0">24880 11634 654 0,'0'0'2'0,"-8"0"-6"0,8 0-29 15,0-14-31-15,0 14-48 0,0 0-47 0,0 0 28 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5A8948-F846-4AF6-9343-9BF1C57FCA4C}" type="datetimeFigureOut">
              <a:t>6/18/2025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1E9165-0FE5-49C3-9F7B-0E197339A56C}" type="slidenum">
              <a:t>‹#›</a:t>
            </a:fld>
            <a:endParaRPr lang="en-US"/>
          </a:p>
        </p:txBody>
      </p:sp>
    </p:spTree>
    <p:extLst>
      <p:ext uri="{BB962C8B-B14F-4D97-AF65-F5344CB8AC3E}">
        <p14:creationId xmlns:p14="http://schemas.microsoft.com/office/powerpoint/2010/main" val="1442962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B2090CF-43A4-45C6-9640-9218CA8822E4}" type="slidenum">
              <a:rPr lang="en-US" smtClean="0"/>
              <a:t>1</a:t>
            </a:fld>
            <a:endParaRPr lang="en-US"/>
          </a:p>
        </p:txBody>
      </p:sp>
    </p:spTree>
    <p:extLst>
      <p:ext uri="{BB962C8B-B14F-4D97-AF65-F5344CB8AC3E}">
        <p14:creationId xmlns:p14="http://schemas.microsoft.com/office/powerpoint/2010/main" val="2261062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A4A68-B796-0FE2-3E8B-2282C05F91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519234-F42B-C59B-2B99-B2BBAB16A2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1F2B8F-4A16-A79E-DE9D-5A8E25DA5632}"/>
              </a:ext>
            </a:extLst>
          </p:cNvPr>
          <p:cNvSpPr>
            <a:spLocks noGrp="1"/>
          </p:cNvSpPr>
          <p:nvPr>
            <p:ph type="body" idx="1"/>
          </p:nvPr>
        </p:nvSpPr>
        <p:spPr/>
        <p:txBody>
          <a:bodyPr/>
          <a:lstStyle/>
          <a:p>
            <a:pPr marL="0" indent="0">
              <a:buNone/>
            </a:pPr>
            <a:endParaRPr lang="en-US" dirty="0">
              <a:solidFill>
                <a:srgbClr val="002060"/>
              </a:solidFill>
            </a:endParaRPr>
          </a:p>
        </p:txBody>
      </p:sp>
      <p:sp>
        <p:nvSpPr>
          <p:cNvPr id="4" name="Slide Number Placeholder 3">
            <a:extLst>
              <a:ext uri="{FF2B5EF4-FFF2-40B4-BE49-F238E27FC236}">
                <a16:creationId xmlns:a16="http://schemas.microsoft.com/office/drawing/2014/main" id="{A502396E-6E63-ED7E-91F3-F465693F3A8E}"/>
              </a:ext>
            </a:extLst>
          </p:cNvPr>
          <p:cNvSpPr>
            <a:spLocks noGrp="1"/>
          </p:cNvSpPr>
          <p:nvPr>
            <p:ph type="sldNum" sz="quarter" idx="5"/>
          </p:nvPr>
        </p:nvSpPr>
        <p:spPr/>
        <p:txBody>
          <a:bodyPr/>
          <a:lstStyle/>
          <a:p>
            <a:fld id="{60A2015A-B088-41AE-8AAD-1F354399A39B}" type="slidenum">
              <a:rPr lang="en-US" smtClean="0"/>
              <a:t>13</a:t>
            </a:fld>
            <a:endParaRPr lang="en-US"/>
          </a:p>
        </p:txBody>
      </p:sp>
    </p:spTree>
    <p:extLst>
      <p:ext uri="{BB962C8B-B14F-4D97-AF65-F5344CB8AC3E}">
        <p14:creationId xmlns:p14="http://schemas.microsoft.com/office/powerpoint/2010/main" val="3374997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F39B0-8185-656A-1F28-11FB561312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DDDB51-4845-04EE-7C1D-0750D64A80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0863CC-CCE9-61FC-8E7C-54FFAADD59B4}"/>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C9147724-965C-458F-986A-266846B58F98}"/>
              </a:ext>
            </a:extLst>
          </p:cNvPr>
          <p:cNvSpPr>
            <a:spLocks noGrp="1"/>
          </p:cNvSpPr>
          <p:nvPr>
            <p:ph type="sldNum" sz="quarter" idx="5"/>
          </p:nvPr>
        </p:nvSpPr>
        <p:spPr/>
        <p:txBody>
          <a:bodyPr/>
          <a:lstStyle/>
          <a:p>
            <a:fld id="{60A2015A-B088-41AE-8AAD-1F354399A39B}" type="slidenum">
              <a:rPr lang="en-US" smtClean="0"/>
              <a:t>14</a:t>
            </a:fld>
            <a:endParaRPr lang="en-US"/>
          </a:p>
        </p:txBody>
      </p:sp>
    </p:spTree>
    <p:extLst>
      <p:ext uri="{BB962C8B-B14F-4D97-AF65-F5344CB8AC3E}">
        <p14:creationId xmlns:p14="http://schemas.microsoft.com/office/powerpoint/2010/main" val="1348084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DC741-D192-5E69-3688-960D7D9B2A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FA9664-C603-F80A-D5FA-9220AB2DBC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3DA025-6C95-2919-9612-344B454C5104}"/>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96107D40-E0DD-90AF-6E2B-13DB4385ED45}"/>
              </a:ext>
            </a:extLst>
          </p:cNvPr>
          <p:cNvSpPr>
            <a:spLocks noGrp="1"/>
          </p:cNvSpPr>
          <p:nvPr>
            <p:ph type="sldNum" sz="quarter" idx="5"/>
          </p:nvPr>
        </p:nvSpPr>
        <p:spPr/>
        <p:txBody>
          <a:bodyPr/>
          <a:lstStyle/>
          <a:p>
            <a:fld id="{60A2015A-B088-41AE-8AAD-1F354399A39B}" type="slidenum">
              <a:rPr lang="en-US" smtClean="0"/>
              <a:t>15</a:t>
            </a:fld>
            <a:endParaRPr lang="en-US"/>
          </a:p>
        </p:txBody>
      </p:sp>
    </p:spTree>
    <p:extLst>
      <p:ext uri="{BB962C8B-B14F-4D97-AF65-F5344CB8AC3E}">
        <p14:creationId xmlns:p14="http://schemas.microsoft.com/office/powerpoint/2010/main" val="3615872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19BD3-B71F-1306-AC5C-95DBD38BBB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C21551-7637-7E39-9198-EFEE2567DB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8C83D8-06F9-8298-835F-D32D3B006804}"/>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F1D7F265-8906-A248-17DA-586D0E6F0863}"/>
              </a:ext>
            </a:extLst>
          </p:cNvPr>
          <p:cNvSpPr>
            <a:spLocks noGrp="1"/>
          </p:cNvSpPr>
          <p:nvPr>
            <p:ph type="sldNum" sz="quarter" idx="5"/>
          </p:nvPr>
        </p:nvSpPr>
        <p:spPr/>
        <p:txBody>
          <a:bodyPr/>
          <a:lstStyle/>
          <a:p>
            <a:fld id="{60A2015A-B088-41AE-8AAD-1F354399A39B}" type="slidenum">
              <a:rPr lang="en-US" smtClean="0"/>
              <a:t>16</a:t>
            </a:fld>
            <a:endParaRPr lang="en-US"/>
          </a:p>
        </p:txBody>
      </p:sp>
    </p:spTree>
    <p:extLst>
      <p:ext uri="{BB962C8B-B14F-4D97-AF65-F5344CB8AC3E}">
        <p14:creationId xmlns:p14="http://schemas.microsoft.com/office/powerpoint/2010/main" val="1064888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21054-CF6A-BEE4-B429-5E885459DB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2397E3-83A7-8113-1E97-8C2E1003A3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A24945-E582-EAA0-FCA5-F6F2F5DE8B2D}"/>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B21553E5-8074-7625-09B8-AE5C54105584}"/>
              </a:ext>
            </a:extLst>
          </p:cNvPr>
          <p:cNvSpPr>
            <a:spLocks noGrp="1"/>
          </p:cNvSpPr>
          <p:nvPr>
            <p:ph type="sldNum" sz="quarter" idx="5"/>
          </p:nvPr>
        </p:nvSpPr>
        <p:spPr/>
        <p:txBody>
          <a:bodyPr/>
          <a:lstStyle/>
          <a:p>
            <a:fld id="{60A2015A-B088-41AE-8AAD-1F354399A39B}" type="slidenum">
              <a:rPr lang="en-US" smtClean="0"/>
              <a:t>17</a:t>
            </a:fld>
            <a:endParaRPr lang="en-US"/>
          </a:p>
        </p:txBody>
      </p:sp>
    </p:spTree>
    <p:extLst>
      <p:ext uri="{BB962C8B-B14F-4D97-AF65-F5344CB8AC3E}">
        <p14:creationId xmlns:p14="http://schemas.microsoft.com/office/powerpoint/2010/main" val="2692808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3E2C7-793C-5342-BBD4-7394D1E6B9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981746-3109-5CBB-FB5F-BC33F8547D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97377F-F292-BD6A-7AD9-00A3C5B7962B}"/>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D8BB4211-02A3-A452-2B95-E2707ACCFA98}"/>
              </a:ext>
            </a:extLst>
          </p:cNvPr>
          <p:cNvSpPr>
            <a:spLocks noGrp="1"/>
          </p:cNvSpPr>
          <p:nvPr>
            <p:ph type="sldNum" sz="quarter" idx="5"/>
          </p:nvPr>
        </p:nvSpPr>
        <p:spPr/>
        <p:txBody>
          <a:bodyPr/>
          <a:lstStyle/>
          <a:p>
            <a:fld id="{60A2015A-B088-41AE-8AAD-1F354399A39B}" type="slidenum">
              <a:rPr lang="en-US" smtClean="0"/>
              <a:t>19</a:t>
            </a:fld>
            <a:endParaRPr lang="en-US"/>
          </a:p>
        </p:txBody>
      </p:sp>
    </p:spTree>
    <p:extLst>
      <p:ext uri="{BB962C8B-B14F-4D97-AF65-F5344CB8AC3E}">
        <p14:creationId xmlns:p14="http://schemas.microsoft.com/office/powerpoint/2010/main" val="25931539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1E04B-FFCE-73A4-BD50-2DB7212EFF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4648CB-38CB-98F6-E4A8-3827D5F9E5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2A3108-E8F5-F7D5-67F5-D8BA1AC328D9}"/>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234183B7-3D45-C0AB-C9D3-B5EDC2C3A150}"/>
              </a:ext>
            </a:extLst>
          </p:cNvPr>
          <p:cNvSpPr>
            <a:spLocks noGrp="1"/>
          </p:cNvSpPr>
          <p:nvPr>
            <p:ph type="sldNum" sz="quarter" idx="5"/>
          </p:nvPr>
        </p:nvSpPr>
        <p:spPr/>
        <p:txBody>
          <a:bodyPr/>
          <a:lstStyle/>
          <a:p>
            <a:fld id="{60A2015A-B088-41AE-8AAD-1F354399A39B}" type="slidenum">
              <a:rPr lang="en-US" smtClean="0"/>
              <a:t>20</a:t>
            </a:fld>
            <a:endParaRPr lang="en-US"/>
          </a:p>
        </p:txBody>
      </p:sp>
    </p:spTree>
    <p:extLst>
      <p:ext uri="{BB962C8B-B14F-4D97-AF65-F5344CB8AC3E}">
        <p14:creationId xmlns:p14="http://schemas.microsoft.com/office/powerpoint/2010/main" val="285187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CF563-3DC8-619D-2732-52C2859FA9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47BC2C-2A70-F92C-6030-D563C9D523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468A0D-2FDB-C517-3C32-A3F7774368E7}"/>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4960AAC7-B423-D879-FFE2-4B716D3B03D8}"/>
              </a:ext>
            </a:extLst>
          </p:cNvPr>
          <p:cNvSpPr>
            <a:spLocks noGrp="1"/>
          </p:cNvSpPr>
          <p:nvPr>
            <p:ph type="sldNum" sz="quarter" idx="5"/>
          </p:nvPr>
        </p:nvSpPr>
        <p:spPr/>
        <p:txBody>
          <a:bodyPr/>
          <a:lstStyle/>
          <a:p>
            <a:fld id="{60A2015A-B088-41AE-8AAD-1F354399A39B}" type="slidenum">
              <a:rPr lang="en-US" smtClean="0"/>
              <a:t>21</a:t>
            </a:fld>
            <a:endParaRPr lang="en-US"/>
          </a:p>
        </p:txBody>
      </p:sp>
    </p:spTree>
    <p:extLst>
      <p:ext uri="{BB962C8B-B14F-4D97-AF65-F5344CB8AC3E}">
        <p14:creationId xmlns:p14="http://schemas.microsoft.com/office/powerpoint/2010/main" val="4027619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77C8C-1BB9-77C8-35AE-E94206BF63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A6FDB5-A388-DABB-A3E8-B9A58BC022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B7051E-9F47-D54E-ABA7-405E7D26B6A0}"/>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2E0CD77B-3CA5-4561-02ED-19B3250977AB}"/>
              </a:ext>
            </a:extLst>
          </p:cNvPr>
          <p:cNvSpPr>
            <a:spLocks noGrp="1"/>
          </p:cNvSpPr>
          <p:nvPr>
            <p:ph type="sldNum" sz="quarter" idx="5"/>
          </p:nvPr>
        </p:nvSpPr>
        <p:spPr/>
        <p:txBody>
          <a:bodyPr/>
          <a:lstStyle/>
          <a:p>
            <a:fld id="{60A2015A-B088-41AE-8AAD-1F354399A39B}" type="slidenum">
              <a:rPr lang="en-US" smtClean="0"/>
              <a:t>23</a:t>
            </a:fld>
            <a:endParaRPr lang="en-US"/>
          </a:p>
        </p:txBody>
      </p:sp>
    </p:spTree>
    <p:extLst>
      <p:ext uri="{BB962C8B-B14F-4D97-AF65-F5344CB8AC3E}">
        <p14:creationId xmlns:p14="http://schemas.microsoft.com/office/powerpoint/2010/main" val="27045380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4AEB3-4AE8-51CE-8377-8CA26F4FFD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01B286-BEC3-3530-42CE-4FEF5ABC6E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12C6BF-218C-BFF4-FD37-C43F3ADE0F46}"/>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063B8D7E-F92F-DDEC-61DD-4AF3C22BC169}"/>
              </a:ext>
            </a:extLst>
          </p:cNvPr>
          <p:cNvSpPr>
            <a:spLocks noGrp="1"/>
          </p:cNvSpPr>
          <p:nvPr>
            <p:ph type="sldNum" sz="quarter" idx="5"/>
          </p:nvPr>
        </p:nvSpPr>
        <p:spPr/>
        <p:txBody>
          <a:bodyPr/>
          <a:lstStyle/>
          <a:p>
            <a:fld id="{60A2015A-B088-41AE-8AAD-1F354399A39B}" type="slidenum">
              <a:rPr lang="en-US" smtClean="0"/>
              <a:t>24</a:t>
            </a:fld>
            <a:endParaRPr lang="en-US"/>
          </a:p>
        </p:txBody>
      </p:sp>
    </p:spTree>
    <p:extLst>
      <p:ext uri="{BB962C8B-B14F-4D97-AF65-F5344CB8AC3E}">
        <p14:creationId xmlns:p14="http://schemas.microsoft.com/office/powerpoint/2010/main" val="3283742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p:cNvSpPr>
            <a:spLocks noGrp="1"/>
          </p:cNvSpPr>
          <p:nvPr>
            <p:ph type="sldNum" sz="quarter" idx="5"/>
          </p:nvPr>
        </p:nvSpPr>
        <p:spPr/>
        <p:txBody>
          <a:bodyPr/>
          <a:lstStyle/>
          <a:p>
            <a:fld id="{60A2015A-B088-41AE-8AAD-1F354399A39B}" type="slidenum">
              <a:rPr lang="en-US" smtClean="0"/>
              <a:t>2</a:t>
            </a:fld>
            <a:endParaRPr lang="en-US"/>
          </a:p>
        </p:txBody>
      </p:sp>
    </p:spTree>
    <p:extLst>
      <p:ext uri="{BB962C8B-B14F-4D97-AF65-F5344CB8AC3E}">
        <p14:creationId xmlns:p14="http://schemas.microsoft.com/office/powerpoint/2010/main" val="21429368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B99D1-3127-B49A-CA9B-5EA034C073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A7BAA9-FC17-50C0-8A7E-D2AF3D5059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9D5D48-9A9A-B347-2153-4085226E40EC}"/>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BD784009-1D59-F4E5-2FF3-C19395AAAFD4}"/>
              </a:ext>
            </a:extLst>
          </p:cNvPr>
          <p:cNvSpPr>
            <a:spLocks noGrp="1"/>
          </p:cNvSpPr>
          <p:nvPr>
            <p:ph type="sldNum" sz="quarter" idx="5"/>
          </p:nvPr>
        </p:nvSpPr>
        <p:spPr/>
        <p:txBody>
          <a:bodyPr/>
          <a:lstStyle/>
          <a:p>
            <a:fld id="{60A2015A-B088-41AE-8AAD-1F354399A39B}" type="slidenum">
              <a:rPr lang="en-US" smtClean="0"/>
              <a:t>25</a:t>
            </a:fld>
            <a:endParaRPr lang="en-US"/>
          </a:p>
        </p:txBody>
      </p:sp>
    </p:spTree>
    <p:extLst>
      <p:ext uri="{BB962C8B-B14F-4D97-AF65-F5344CB8AC3E}">
        <p14:creationId xmlns:p14="http://schemas.microsoft.com/office/powerpoint/2010/main" val="41993200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F73ED-2A9F-001B-4FE7-108D7F3C89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5BE4A7-D272-06A5-4707-A4693DBF1B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09658F-7A66-7D3C-DA92-5E4D10F89C33}"/>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EA49535C-362E-EAA8-C358-482ECF3AF78B}"/>
              </a:ext>
            </a:extLst>
          </p:cNvPr>
          <p:cNvSpPr>
            <a:spLocks noGrp="1"/>
          </p:cNvSpPr>
          <p:nvPr>
            <p:ph type="sldNum" sz="quarter" idx="5"/>
          </p:nvPr>
        </p:nvSpPr>
        <p:spPr/>
        <p:txBody>
          <a:bodyPr/>
          <a:lstStyle/>
          <a:p>
            <a:fld id="{60A2015A-B088-41AE-8AAD-1F354399A39B}" type="slidenum">
              <a:rPr lang="en-US" smtClean="0"/>
              <a:t>26</a:t>
            </a:fld>
            <a:endParaRPr lang="en-US"/>
          </a:p>
        </p:txBody>
      </p:sp>
    </p:spTree>
    <p:extLst>
      <p:ext uri="{BB962C8B-B14F-4D97-AF65-F5344CB8AC3E}">
        <p14:creationId xmlns:p14="http://schemas.microsoft.com/office/powerpoint/2010/main" val="40555072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DEEC9-8294-ECE5-9832-88E28AD396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BFACDA-FE5E-BF78-4ED8-85F0910DDA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C8262F-12B3-3A48-4245-BE39BD4AB694}"/>
              </a:ext>
            </a:extLst>
          </p:cNvPr>
          <p:cNvSpPr>
            <a:spLocks noGrp="1"/>
          </p:cNvSpPr>
          <p:nvPr>
            <p:ph type="body" idx="1"/>
          </p:nvPr>
        </p:nvSpPr>
        <p:spPr/>
        <p:txBody>
          <a:bodyPr/>
          <a:lstStyle/>
          <a:p>
            <a:pPr marL="0" indent="0">
              <a:buNone/>
            </a:pPr>
            <a:endParaRPr lang="en-US" dirty="0">
              <a:solidFill>
                <a:srgbClr val="002060"/>
              </a:solidFill>
            </a:endParaRPr>
          </a:p>
        </p:txBody>
      </p:sp>
      <p:sp>
        <p:nvSpPr>
          <p:cNvPr id="4" name="Slide Number Placeholder 3">
            <a:extLst>
              <a:ext uri="{FF2B5EF4-FFF2-40B4-BE49-F238E27FC236}">
                <a16:creationId xmlns:a16="http://schemas.microsoft.com/office/drawing/2014/main" id="{AF24B1D1-C4E7-3B67-3A6E-25B84F7979E3}"/>
              </a:ext>
            </a:extLst>
          </p:cNvPr>
          <p:cNvSpPr>
            <a:spLocks noGrp="1"/>
          </p:cNvSpPr>
          <p:nvPr>
            <p:ph type="sldNum" sz="quarter" idx="5"/>
          </p:nvPr>
        </p:nvSpPr>
        <p:spPr/>
        <p:txBody>
          <a:bodyPr/>
          <a:lstStyle/>
          <a:p>
            <a:fld id="{60A2015A-B088-41AE-8AAD-1F354399A39B}" type="slidenum">
              <a:rPr lang="en-US" smtClean="0"/>
              <a:t>27</a:t>
            </a:fld>
            <a:endParaRPr lang="en-US"/>
          </a:p>
        </p:txBody>
      </p:sp>
    </p:spTree>
    <p:extLst>
      <p:ext uri="{BB962C8B-B14F-4D97-AF65-F5344CB8AC3E}">
        <p14:creationId xmlns:p14="http://schemas.microsoft.com/office/powerpoint/2010/main" val="3827708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Option 2</a:t>
            </a:r>
          </a:p>
        </p:txBody>
      </p:sp>
      <p:sp>
        <p:nvSpPr>
          <p:cNvPr id="4" name="Slide Number Placeholder 3"/>
          <p:cNvSpPr>
            <a:spLocks noGrp="1"/>
          </p:cNvSpPr>
          <p:nvPr>
            <p:ph type="sldNum" sz="quarter" idx="5"/>
          </p:nvPr>
        </p:nvSpPr>
        <p:spPr/>
        <p:txBody>
          <a:bodyPr/>
          <a:lstStyle/>
          <a:p>
            <a:fld id="{AB1E9165-0FE5-49C3-9F7B-0E197339A56C}" type="slidenum">
              <a:rPr lang="en-US" smtClean="0"/>
              <a:t>4</a:t>
            </a:fld>
            <a:endParaRPr lang="en-US"/>
          </a:p>
        </p:txBody>
      </p:sp>
    </p:spTree>
    <p:extLst>
      <p:ext uri="{BB962C8B-B14F-4D97-AF65-F5344CB8AC3E}">
        <p14:creationId xmlns:p14="http://schemas.microsoft.com/office/powerpoint/2010/main" val="1924945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948C7-37B4-ECDB-981D-C2A822C205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520B49-F41A-A866-5861-6B0C6E4101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C81682-1900-8DFD-33A8-58E696966A26}"/>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2194D287-7FE4-6EA7-B5BE-7CD5B431352F}"/>
              </a:ext>
            </a:extLst>
          </p:cNvPr>
          <p:cNvSpPr>
            <a:spLocks noGrp="1"/>
          </p:cNvSpPr>
          <p:nvPr>
            <p:ph type="sldNum" sz="quarter" idx="5"/>
          </p:nvPr>
        </p:nvSpPr>
        <p:spPr/>
        <p:txBody>
          <a:bodyPr/>
          <a:lstStyle/>
          <a:p>
            <a:fld id="{60A2015A-B088-41AE-8AAD-1F354399A39B}" type="slidenum">
              <a:rPr lang="en-US" smtClean="0"/>
              <a:t>5</a:t>
            </a:fld>
            <a:endParaRPr lang="en-US"/>
          </a:p>
        </p:txBody>
      </p:sp>
    </p:spTree>
    <p:extLst>
      <p:ext uri="{BB962C8B-B14F-4D97-AF65-F5344CB8AC3E}">
        <p14:creationId xmlns:p14="http://schemas.microsoft.com/office/powerpoint/2010/main" val="2010793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2BF8C-6542-8874-8B79-754FA8A66F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862D09-E9BA-55A8-BF40-BEEA2C737B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CC4C13-7600-86B8-09BC-5DC982F6A822}"/>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E7F2F385-7B63-6520-0C57-2356D6483C44}"/>
              </a:ext>
            </a:extLst>
          </p:cNvPr>
          <p:cNvSpPr>
            <a:spLocks noGrp="1"/>
          </p:cNvSpPr>
          <p:nvPr>
            <p:ph type="sldNum" sz="quarter" idx="5"/>
          </p:nvPr>
        </p:nvSpPr>
        <p:spPr/>
        <p:txBody>
          <a:bodyPr/>
          <a:lstStyle/>
          <a:p>
            <a:fld id="{60A2015A-B088-41AE-8AAD-1F354399A39B}" type="slidenum">
              <a:rPr lang="en-US" smtClean="0"/>
              <a:t>6</a:t>
            </a:fld>
            <a:endParaRPr lang="en-US"/>
          </a:p>
        </p:txBody>
      </p:sp>
    </p:spTree>
    <p:extLst>
      <p:ext uri="{BB962C8B-B14F-4D97-AF65-F5344CB8AC3E}">
        <p14:creationId xmlns:p14="http://schemas.microsoft.com/office/powerpoint/2010/main" val="4215630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91A9A-7F22-5E02-CD92-FD9724B786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34C9C-59B2-B547-AFCD-E5CB793046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46CC03-43DF-ADDA-7827-D1D9B7296C53}"/>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FA22C7C7-332C-24BF-9ACE-E3FB1371B026}"/>
              </a:ext>
            </a:extLst>
          </p:cNvPr>
          <p:cNvSpPr>
            <a:spLocks noGrp="1"/>
          </p:cNvSpPr>
          <p:nvPr>
            <p:ph type="sldNum" sz="quarter" idx="5"/>
          </p:nvPr>
        </p:nvSpPr>
        <p:spPr/>
        <p:txBody>
          <a:bodyPr/>
          <a:lstStyle/>
          <a:p>
            <a:fld id="{60A2015A-B088-41AE-8AAD-1F354399A39B}" type="slidenum">
              <a:rPr lang="en-US" smtClean="0"/>
              <a:t>7</a:t>
            </a:fld>
            <a:endParaRPr lang="en-US"/>
          </a:p>
        </p:txBody>
      </p:sp>
    </p:spTree>
    <p:extLst>
      <p:ext uri="{BB962C8B-B14F-4D97-AF65-F5344CB8AC3E}">
        <p14:creationId xmlns:p14="http://schemas.microsoft.com/office/powerpoint/2010/main" val="4015521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27BFE-AC95-C0C1-6C73-D2374CEC2F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E92EA1-E05E-6C59-E2C1-84B2E39D6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A501AD-74CE-EA1D-647E-BEC6AF65C74E}"/>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B0CB250D-ED29-23BA-9E82-77BF749A3140}"/>
              </a:ext>
            </a:extLst>
          </p:cNvPr>
          <p:cNvSpPr>
            <a:spLocks noGrp="1"/>
          </p:cNvSpPr>
          <p:nvPr>
            <p:ph type="sldNum" sz="quarter" idx="5"/>
          </p:nvPr>
        </p:nvSpPr>
        <p:spPr/>
        <p:txBody>
          <a:bodyPr/>
          <a:lstStyle/>
          <a:p>
            <a:fld id="{60A2015A-B088-41AE-8AAD-1F354399A39B}" type="slidenum">
              <a:rPr lang="en-US" smtClean="0"/>
              <a:t>8</a:t>
            </a:fld>
            <a:endParaRPr lang="en-US"/>
          </a:p>
        </p:txBody>
      </p:sp>
    </p:spTree>
    <p:extLst>
      <p:ext uri="{BB962C8B-B14F-4D97-AF65-F5344CB8AC3E}">
        <p14:creationId xmlns:p14="http://schemas.microsoft.com/office/powerpoint/2010/main" val="1000696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D2AFF-A1DD-AC2E-A21E-FA1D5D41CB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45A56D-8ACA-B934-22AB-51F1D17146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BC3DFA-2A46-BFB0-81EA-9D015AF84F58}"/>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D1A0F224-0B99-5484-9762-84BB8370FB17}"/>
              </a:ext>
            </a:extLst>
          </p:cNvPr>
          <p:cNvSpPr>
            <a:spLocks noGrp="1"/>
          </p:cNvSpPr>
          <p:nvPr>
            <p:ph type="sldNum" sz="quarter" idx="5"/>
          </p:nvPr>
        </p:nvSpPr>
        <p:spPr/>
        <p:txBody>
          <a:bodyPr/>
          <a:lstStyle/>
          <a:p>
            <a:fld id="{60A2015A-B088-41AE-8AAD-1F354399A39B}" type="slidenum">
              <a:rPr lang="en-US" smtClean="0"/>
              <a:t>9</a:t>
            </a:fld>
            <a:endParaRPr lang="en-US"/>
          </a:p>
        </p:txBody>
      </p:sp>
    </p:spTree>
    <p:extLst>
      <p:ext uri="{BB962C8B-B14F-4D97-AF65-F5344CB8AC3E}">
        <p14:creationId xmlns:p14="http://schemas.microsoft.com/office/powerpoint/2010/main" val="4090279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C8E2D-5485-83AF-894F-053EC4FB87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5513D6-37FB-7F60-76FC-F625E3568E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5D5373-C3D6-2F98-D4B6-3224A62132FB}"/>
              </a:ext>
            </a:extLst>
          </p:cNvPr>
          <p:cNvSpPr>
            <a:spLocks noGrp="1"/>
          </p:cNvSpPr>
          <p:nvPr>
            <p:ph type="body" idx="1"/>
          </p:nvPr>
        </p:nvSpPr>
        <p:spPr/>
        <p:txBody>
          <a:bodyPr/>
          <a:lstStyle/>
          <a:p>
            <a:pPr marL="0" indent="0">
              <a:buNone/>
            </a:pPr>
            <a:endParaRPr lang="en-US">
              <a:solidFill>
                <a:srgbClr val="002060"/>
              </a:solidFill>
            </a:endParaRPr>
          </a:p>
        </p:txBody>
      </p:sp>
      <p:sp>
        <p:nvSpPr>
          <p:cNvPr id="4" name="Slide Number Placeholder 3">
            <a:extLst>
              <a:ext uri="{FF2B5EF4-FFF2-40B4-BE49-F238E27FC236}">
                <a16:creationId xmlns:a16="http://schemas.microsoft.com/office/drawing/2014/main" id="{28F0BF85-00B1-8032-C524-90B0966902C9}"/>
              </a:ext>
            </a:extLst>
          </p:cNvPr>
          <p:cNvSpPr>
            <a:spLocks noGrp="1"/>
          </p:cNvSpPr>
          <p:nvPr>
            <p:ph type="sldNum" sz="quarter" idx="5"/>
          </p:nvPr>
        </p:nvSpPr>
        <p:spPr/>
        <p:txBody>
          <a:bodyPr/>
          <a:lstStyle/>
          <a:p>
            <a:fld id="{60A2015A-B088-41AE-8AAD-1F354399A39B}" type="slidenum">
              <a:rPr lang="en-US" smtClean="0"/>
              <a:t>12</a:t>
            </a:fld>
            <a:endParaRPr lang="en-US"/>
          </a:p>
        </p:txBody>
      </p:sp>
    </p:spTree>
    <p:extLst>
      <p:ext uri="{BB962C8B-B14F-4D97-AF65-F5344CB8AC3E}">
        <p14:creationId xmlns:p14="http://schemas.microsoft.com/office/powerpoint/2010/main" val="1132049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6/18/2025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6/18/2025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6/18/2025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5">
            <a:extLst>
              <a:ext uri="{FF2B5EF4-FFF2-40B4-BE49-F238E27FC236}">
                <a16:creationId xmlns:a16="http://schemas.microsoft.com/office/drawing/2014/main" id="{4850F551-AAAA-A14A-88C5-1BCE247B255C}"/>
              </a:ext>
            </a:extLst>
          </p:cNvPr>
          <p:cNvSpPr>
            <a:spLocks noGrp="1"/>
          </p:cNvSpPr>
          <p:nvPr>
            <p:ph type="dt" sz="half" idx="2"/>
          </p:nvPr>
        </p:nvSpPr>
        <p:spPr>
          <a:xfrm>
            <a:off x="589280" y="6356350"/>
            <a:ext cx="2743200" cy="365125"/>
          </a:xfrm>
          <a:prstGeom prst="rect">
            <a:avLst/>
          </a:prstGeom>
        </p:spPr>
        <p:txBody>
          <a:bodyPr vert="horz" lIns="0" tIns="45720" rIns="0" bIns="45720" rtlCol="0" anchor="ctr"/>
          <a:lstStyle>
            <a:lvl1pPr marL="15875" indent="0" algn="l">
              <a:tabLst/>
              <a:defRPr sz="1200">
                <a:solidFill>
                  <a:schemeClr val="tx1">
                    <a:tint val="75000"/>
                  </a:schemeClr>
                </a:solidFill>
              </a:defRPr>
            </a:lvl1pPr>
          </a:lstStyle>
          <a:p>
            <a:fld id="{F371D9F0-0C11-4717-9485-D4AF1CB12A33}" type="datetimeFigureOut">
              <a:rPr lang="en-US" smtClean="0"/>
              <a:t>6/18/2025</a:t>
            </a:fld>
            <a:endParaRPr lang="en-US"/>
          </a:p>
        </p:txBody>
      </p:sp>
      <p:sp>
        <p:nvSpPr>
          <p:cNvPr id="9" name="Slide Number Placeholder 33">
            <a:extLst>
              <a:ext uri="{FF2B5EF4-FFF2-40B4-BE49-F238E27FC236}">
                <a16:creationId xmlns:a16="http://schemas.microsoft.com/office/drawing/2014/main" id="{E660BE84-64AD-CC42-A02F-0D6BC56BA91C}"/>
              </a:ext>
            </a:extLst>
          </p:cNvPr>
          <p:cNvSpPr>
            <a:spLocks noGrp="1"/>
          </p:cNvSpPr>
          <p:nvPr>
            <p:ph type="sldNum" sz="quarter" idx="4"/>
          </p:nvPr>
        </p:nvSpPr>
        <p:spPr>
          <a:xfrm>
            <a:off x="8859520" y="6356350"/>
            <a:ext cx="2743200" cy="365125"/>
          </a:xfrm>
          <a:prstGeom prst="rect">
            <a:avLst/>
          </a:prstGeom>
        </p:spPr>
        <p:txBody>
          <a:bodyPr vert="horz" lIns="91440" tIns="45720" rIns="0" bIns="45720" rtlCol="0" anchor="ctr"/>
          <a:lstStyle>
            <a:lvl1pPr algn="r">
              <a:defRPr sz="1200">
                <a:solidFill>
                  <a:schemeClr val="tx1">
                    <a:tint val="75000"/>
                  </a:schemeClr>
                </a:solidFill>
              </a:defRPr>
            </a:lvl1pPr>
          </a:lstStyle>
          <a:p>
            <a:fld id="{214E3694-4958-4798-B6F8-D15CEF23DD36}" type="slidenum">
              <a:rPr lang="en-US" smtClean="0"/>
              <a:t>‹#›</a:t>
            </a:fld>
            <a:endParaRPr lang="en-US"/>
          </a:p>
        </p:txBody>
      </p:sp>
    </p:spTree>
    <p:extLst>
      <p:ext uri="{BB962C8B-B14F-4D97-AF65-F5344CB8AC3E}">
        <p14:creationId xmlns:p14="http://schemas.microsoft.com/office/powerpoint/2010/main" val="3033790517"/>
      </p:ext>
    </p:extLst>
  </p:cSld>
  <p:clrMapOvr>
    <a:masterClrMapping/>
  </p:clrMapOvr>
  <p:transition>
    <p:fade/>
  </p:transition>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6/18/2025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6/18/2025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6/18/2025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6/18/2025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6/18/2025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6/18/2025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6/18/2025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6/18/2025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6/18/2025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pic>
        <p:nvPicPr>
          <p:cNvPr id="7" name="Picture 6" descr="Graphical user interface&#10;&#10;Description automatically generated">
            <a:extLst>
              <a:ext uri="{FF2B5EF4-FFF2-40B4-BE49-F238E27FC236}">
                <a16:creationId xmlns:a16="http://schemas.microsoft.com/office/drawing/2014/main" id="{7088D0BC-0A5F-4F8A-3652-28A4C8974A41}"/>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445885" y="322407"/>
            <a:ext cx="2561836" cy="883125"/>
          </a:xfrm>
          <a:prstGeom prst="rect">
            <a:avLst/>
          </a:prstGeom>
        </p:spPr>
      </p:pic>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sv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18.sv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0.jpg"/><Relationship Id="rId5" Type="http://schemas.openxmlformats.org/officeDocument/2006/relationships/image" Target="../media/image23.jpg"/><Relationship Id="rId4" Type="http://schemas.openxmlformats.org/officeDocument/2006/relationships/image" Target="../media/image18.sv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4.png"/><Relationship Id="rId4" Type="http://schemas.openxmlformats.org/officeDocument/2006/relationships/image" Target="../media/image18.svg"/></Relationships>
</file>

<file path=ppt/slides/_rels/slide1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hyperlink" Target="http://aka.ms/workspacestutorials" TargetMode="External"/><Relationship Id="rId7" Type="http://schemas.openxmlformats.org/officeDocument/2006/relationships/image" Target="../media/image18.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26.sv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0.jpg"/><Relationship Id="rId4" Type="http://schemas.openxmlformats.org/officeDocument/2006/relationships/image" Target="../media/image29.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aka.ms/CopilotChatinEdgeVideo"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32.png"/><Relationship Id="rId4" Type="http://schemas.openxmlformats.org/officeDocument/2006/relationships/image" Target="../media/image31.jpg"/></Relationships>
</file>

<file path=ppt/slides/_rels/slide2.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image" Target="../media/image4.jpeg"/><Relationship Id="rId7" Type="http://schemas.openxmlformats.org/officeDocument/2006/relationships/slide" Target="slide18.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hyperlink" Target="https://www.microsoft.com/en-us/edge/create-a-theme?ep=745&amp;es=147&amp;form=MT00OZ&amp;cs=3815048149" TargetMode="External"/><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2" Type="http://schemas.microsoft.com/office/2018/10/relationships/comments" Target="../comments/modernComment_7FFFFB81_A89EA78B.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7.jpg"/></Relationships>
</file>

<file path=ppt/slides/_rels/slide2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40.jpg"/></Relationships>
</file>

<file path=ppt/slides/_rels/slide27.xml.rels><?xml version="1.0" encoding="UTF-8" standalone="yes"?>
<Relationships xmlns="http://schemas.openxmlformats.org/package/2006/relationships"><Relationship Id="rId3" Type="http://schemas.openxmlformats.org/officeDocument/2006/relationships/hyperlink" Target="https://aka.ms/EdgeOrganizationTips"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hyperlink" Target="https://aka.ms/EdgeAccessibilityTips" TargetMode="External"/><Relationship Id="rId4" Type="http://schemas.openxmlformats.org/officeDocument/2006/relationships/hyperlink" Target="https://aka.ms/CopilotChatinEdgeTip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www.microsoft.com/en-us/edge/create-a-theme?ep=745&amp;es=147&amp;form=MT00OZ&amp;cs=3815048149" TargetMode="External"/><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8.jp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B8753F1-48CC-2F6F-11B9-FA2E19D60BCF}"/>
              </a:ext>
            </a:extLst>
          </p:cNvPr>
          <p:cNvSpPr txBox="1">
            <a:spLocks/>
          </p:cNvSpPr>
          <p:nvPr/>
        </p:nvSpPr>
        <p:spPr>
          <a:xfrm>
            <a:off x="639618" y="2577242"/>
            <a:ext cx="5246584" cy="1969770"/>
          </a:xfrm>
          <a:prstGeom prst="rect">
            <a:avLst/>
          </a:prstGeom>
        </p:spPr>
        <p:txBody>
          <a:bodyPr vert="horz" lIns="91440" tIns="45720" rIns="91440" bIns="45720" rtlCol="0" anchor="b">
            <a:normAutofit fontScale="55000" lnSpcReduction="20000"/>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nSpc>
                <a:spcPct val="110000"/>
              </a:lnSpc>
              <a:spcAft>
                <a:spcPts val="600"/>
              </a:spcAft>
            </a:pPr>
            <a:r>
              <a:rPr lang="en-US" sz="7700" dirty="0">
                <a:ln/>
                <a:solidFill>
                  <a:srgbClr val="2551A8"/>
                </a:solidFill>
                <a:latin typeface="Segoe UI Semibold" panose="020B0702040204020203" pitchFamily="34" charset="0"/>
                <a:ea typeface="+mn-ea"/>
                <a:cs typeface="Segoe UI Semibold" panose="020B0702040204020203" pitchFamily="34" charset="0"/>
                <a:rtl val="0"/>
              </a:rPr>
              <a:t>Microsoft Edge Essentials</a:t>
            </a:r>
            <a:br>
              <a:rPr lang="en-US" sz="7700" dirty="0"/>
            </a:br>
            <a:br>
              <a:rPr lang="en-US" sz="3600" dirty="0"/>
            </a:br>
            <a:r>
              <a:rPr lang="en-US" sz="2200" dirty="0">
                <a:latin typeface="Segoe UI" panose="020B0502040204020203" pitchFamily="34" charset="0"/>
                <a:ea typeface="+mn-ea"/>
                <a:cs typeface="Segoe UI" panose="020B0502040204020203" pitchFamily="34" charset="0"/>
              </a:rPr>
              <a:t>Learn how to get your work done faster and easier with Microsoft Edge</a:t>
            </a:r>
          </a:p>
        </p:txBody>
      </p:sp>
      <p:pic>
        <p:nvPicPr>
          <p:cNvPr id="2" name="Graphic 1">
            <a:extLst>
              <a:ext uri="{FF2B5EF4-FFF2-40B4-BE49-F238E27FC236}">
                <a16:creationId xmlns:a16="http://schemas.microsoft.com/office/drawing/2014/main" id="{E38A5325-3267-292A-B31B-41B31B3192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99632" y="880872"/>
            <a:ext cx="4684776" cy="4684776"/>
          </a:xfrm>
          <a:prstGeom prst="rect">
            <a:avLst/>
          </a:prstGeom>
        </p:spPr>
      </p:pic>
    </p:spTree>
    <p:extLst>
      <p:ext uri="{BB962C8B-B14F-4D97-AF65-F5344CB8AC3E}">
        <p14:creationId xmlns:p14="http://schemas.microsoft.com/office/powerpoint/2010/main" val="2751985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086FED33-7824-B282-8F7E-FF60F37391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713F8F-FE60-A46A-43B9-E4FAC6CC4EA2}"/>
              </a:ext>
            </a:extLst>
          </p:cNvPr>
          <p:cNvSpPr>
            <a:spLocks noGrp="1"/>
          </p:cNvSpPr>
          <p:nvPr>
            <p:ph type="title"/>
          </p:nvPr>
        </p:nvSpPr>
        <p:spPr>
          <a:xfrm>
            <a:off x="629718" y="2291629"/>
            <a:ext cx="8995545" cy="1578407"/>
          </a:xfrm>
        </p:spPr>
        <p:txBody>
          <a:bodyPr>
            <a:normAutofit/>
          </a:bodyPr>
          <a:lstStyle/>
          <a:p>
            <a:r>
              <a:rPr lang="en-US" sz="4000">
                <a:ln/>
                <a:latin typeface="Segoe UI Semibold" panose="020B0702040204020203" pitchFamily="34" charset="0"/>
                <a:ea typeface="+mn-ea"/>
                <a:cs typeface="Segoe UI Semibold" panose="020B0702040204020203" pitchFamily="34" charset="0"/>
                <a:rtl val="0"/>
              </a:rPr>
              <a:t>Take your browsing to the next level</a:t>
            </a:r>
          </a:p>
        </p:txBody>
      </p:sp>
      <p:sp>
        <p:nvSpPr>
          <p:cNvPr id="5" name="Text Placeholder 4">
            <a:extLst>
              <a:ext uri="{FF2B5EF4-FFF2-40B4-BE49-F238E27FC236}">
                <a16:creationId xmlns:a16="http://schemas.microsoft.com/office/drawing/2014/main" id="{717E3A49-98D5-6092-1067-661AB865E6BE}"/>
              </a:ext>
            </a:extLst>
          </p:cNvPr>
          <p:cNvSpPr>
            <a:spLocks noGrp="1"/>
          </p:cNvSpPr>
          <p:nvPr>
            <p:ph type="body" idx="1"/>
          </p:nvPr>
        </p:nvSpPr>
        <p:spPr>
          <a:xfrm>
            <a:off x="629718" y="4589463"/>
            <a:ext cx="10515600" cy="1500187"/>
          </a:xfrm>
        </p:spPr>
        <p:txBody>
          <a:bodyPr/>
          <a:lstStyle/>
          <a:p>
            <a:r>
              <a:rPr lang="en-US" sz="1800">
                <a:solidFill>
                  <a:schemeClr val="tx1"/>
                </a:solidFill>
                <a:effectLst/>
                <a:latin typeface="Segoe UI" panose="020B0502040204020203" pitchFamily="34" charset="0"/>
              </a:rPr>
              <a:t>Check out how Edge can help you stay organized, use AI, and improve focus.</a:t>
            </a:r>
            <a:endParaRPr lang="en-US">
              <a:solidFill>
                <a:schemeClr val="tx1"/>
              </a:solidFill>
            </a:endParaRPr>
          </a:p>
        </p:txBody>
      </p:sp>
    </p:spTree>
    <p:extLst>
      <p:ext uri="{BB962C8B-B14F-4D97-AF65-F5344CB8AC3E}">
        <p14:creationId xmlns:p14="http://schemas.microsoft.com/office/powerpoint/2010/main" val="635751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4E6F9823-35FA-6909-C6D9-EC6BDDA476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5B7DA7-0F09-351A-24D9-2F2DE1749C57}"/>
              </a:ext>
            </a:extLst>
          </p:cNvPr>
          <p:cNvSpPr>
            <a:spLocks noGrp="1"/>
          </p:cNvSpPr>
          <p:nvPr>
            <p:ph type="title"/>
          </p:nvPr>
        </p:nvSpPr>
        <p:spPr>
          <a:xfrm>
            <a:off x="639344" y="2291629"/>
            <a:ext cx="5652077" cy="1578407"/>
          </a:xfrm>
        </p:spPr>
        <p:txBody>
          <a:bodyPr>
            <a:normAutofit/>
          </a:bodyPr>
          <a:lstStyle/>
          <a:p>
            <a:r>
              <a:rPr lang="en-US" sz="4000">
                <a:ln/>
                <a:latin typeface="Segoe UI Semibold"/>
                <a:ea typeface="+mn-ea"/>
                <a:cs typeface="Segoe UI Semibold"/>
              </a:rPr>
              <a:t>Organize like a pro</a:t>
            </a:r>
            <a:endParaRPr lang="en-US" sz="4000">
              <a:ln/>
              <a:latin typeface="Segoe UI Semibold" panose="020B0702040204020203" pitchFamily="34" charset="0"/>
              <a:ea typeface="+mn-ea"/>
              <a:cs typeface="Segoe UI Semibold" panose="020B0702040204020203" pitchFamily="34" charset="0"/>
              <a:rtl val="0"/>
            </a:endParaRPr>
          </a:p>
        </p:txBody>
      </p:sp>
      <p:sp>
        <p:nvSpPr>
          <p:cNvPr id="5" name="Text Placeholder 4">
            <a:extLst>
              <a:ext uri="{FF2B5EF4-FFF2-40B4-BE49-F238E27FC236}">
                <a16:creationId xmlns:a16="http://schemas.microsoft.com/office/drawing/2014/main" id="{05A9ADAB-7A40-583A-1F81-DB97931ADDAF}"/>
              </a:ext>
            </a:extLst>
          </p:cNvPr>
          <p:cNvSpPr>
            <a:spLocks noGrp="1"/>
          </p:cNvSpPr>
          <p:nvPr>
            <p:ph type="body" idx="1"/>
          </p:nvPr>
        </p:nvSpPr>
        <p:spPr>
          <a:xfrm>
            <a:off x="639344" y="4589463"/>
            <a:ext cx="10515600" cy="1500187"/>
          </a:xfrm>
        </p:spPr>
        <p:txBody>
          <a:bodyPr>
            <a:normAutofit/>
          </a:bodyPr>
          <a:lstStyle/>
          <a:p>
            <a:endParaRPr lang="en-US" sz="1800">
              <a:solidFill>
                <a:schemeClr val="tx1"/>
              </a:solidFill>
            </a:endParaRPr>
          </a:p>
        </p:txBody>
      </p:sp>
    </p:spTree>
    <p:extLst>
      <p:ext uri="{BB962C8B-B14F-4D97-AF65-F5344CB8AC3E}">
        <p14:creationId xmlns:p14="http://schemas.microsoft.com/office/powerpoint/2010/main" val="1018596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EFBB1B72-1AF2-F762-034A-59CFC12FE54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FBAEF07-7E40-6AF7-42AD-93032ADF9FC6}"/>
              </a:ext>
            </a:extLst>
          </p:cNvPr>
          <p:cNvSpPr txBox="1"/>
          <p:nvPr/>
        </p:nvSpPr>
        <p:spPr>
          <a:xfrm>
            <a:off x="652282" y="1350455"/>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Read and find tabs more easily</a:t>
            </a:r>
          </a:p>
        </p:txBody>
      </p:sp>
      <p:sp>
        <p:nvSpPr>
          <p:cNvPr id="17" name="TextBox 16">
            <a:extLst>
              <a:ext uri="{FF2B5EF4-FFF2-40B4-BE49-F238E27FC236}">
                <a16:creationId xmlns:a16="http://schemas.microsoft.com/office/drawing/2014/main" id="{0927BC30-DD50-7153-5C3C-565EAEC3D456}"/>
              </a:ext>
            </a:extLst>
          </p:cNvPr>
          <p:cNvSpPr txBox="1"/>
          <p:nvPr/>
        </p:nvSpPr>
        <p:spPr>
          <a:xfrm>
            <a:off x="643046" y="2044477"/>
            <a:ext cx="10612997" cy="1477328"/>
          </a:xfrm>
          <a:prstGeom prst="rect">
            <a:avLst/>
          </a:prstGeom>
          <a:noFill/>
        </p:spPr>
        <p:txBody>
          <a:bodyPr wrap="square" lIns="91440" tIns="45720" rIns="91440" bIns="45720" rtlCol="0" anchor="t">
            <a:spAutoFit/>
          </a:bodyPr>
          <a:lstStyle/>
          <a:p>
            <a:pPr marL="0" indent="0">
              <a:buNone/>
            </a:pPr>
            <a:r>
              <a:rPr lang="en-US" dirty="0">
                <a:ln/>
                <a:solidFill>
                  <a:srgbClr val="2451A8"/>
                </a:solidFill>
                <a:latin typeface="Segoe UI Bold" panose="020B0802040204020203" pitchFamily="34" charset="0"/>
                <a:cs typeface="Segoe UI Bold" panose="020B0802040204020203" pitchFamily="34" charset="0"/>
                <a:rtl val="0"/>
              </a:rPr>
              <a:t>Vertical tabs </a:t>
            </a:r>
            <a:r>
              <a:rPr lang="en-US" dirty="0">
                <a:latin typeface="Segoe UI" panose="020B0502040204020203" pitchFamily="34" charset="0"/>
                <a:cs typeface="Segoe UI" panose="020B0502040204020203" pitchFamily="34" charset="0"/>
              </a:rPr>
              <a:t>enable you to view your tabs in a panel on the left side of your browser instead of horizontally at the top.</a:t>
            </a:r>
          </a:p>
          <a:p>
            <a:pPr marL="0" indent="0">
              <a:buNone/>
            </a:pPr>
            <a:endParaRPr lang="en-US" dirty="0">
              <a:latin typeface="Segoe UI" panose="020B0502040204020203" pitchFamily="34" charset="0"/>
              <a:cs typeface="Segoe UI" panose="020B0502040204020203" pitchFamily="34" charset="0"/>
            </a:endParaRP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Tab actions menu      &gt; “Turn on vertical tabs”</a:t>
            </a:r>
          </a:p>
        </p:txBody>
      </p:sp>
      <p:pic>
        <p:nvPicPr>
          <p:cNvPr id="19" name="Graphic 18">
            <a:extLst>
              <a:ext uri="{FF2B5EF4-FFF2-40B4-BE49-F238E27FC236}">
                <a16:creationId xmlns:a16="http://schemas.microsoft.com/office/drawing/2014/main" id="{A9261F1B-D02D-AB00-F812-6142B36674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72941" y="3231773"/>
            <a:ext cx="207545" cy="207545"/>
          </a:xfrm>
          <a:prstGeom prst="rect">
            <a:avLst/>
          </a:prstGeom>
        </p:spPr>
      </p:pic>
      <p:sp>
        <p:nvSpPr>
          <p:cNvPr id="10" name="TextBox 9">
            <a:extLst>
              <a:ext uri="{FF2B5EF4-FFF2-40B4-BE49-F238E27FC236}">
                <a16:creationId xmlns:a16="http://schemas.microsoft.com/office/drawing/2014/main" id="{AB6F8C5F-ABC6-8884-A733-6F85CD2F9410}"/>
              </a:ext>
            </a:extLst>
          </p:cNvPr>
          <p:cNvSpPr txBox="1"/>
          <p:nvPr/>
        </p:nvSpPr>
        <p:spPr>
          <a:xfrm rot="16200000">
            <a:off x="15102" y="4912516"/>
            <a:ext cx="174785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dirty="0">
                <a:latin typeface="Segoe UI"/>
                <a:cs typeface="Segoe UI"/>
              </a:rPr>
              <a:t>Before</a:t>
            </a:r>
          </a:p>
        </p:txBody>
      </p:sp>
      <p:sp>
        <p:nvSpPr>
          <p:cNvPr id="11" name="TextBox 10">
            <a:extLst>
              <a:ext uri="{FF2B5EF4-FFF2-40B4-BE49-F238E27FC236}">
                <a16:creationId xmlns:a16="http://schemas.microsoft.com/office/drawing/2014/main" id="{355F870B-CECE-3323-AC1D-16E17941AADE}"/>
              </a:ext>
            </a:extLst>
          </p:cNvPr>
          <p:cNvSpPr txBox="1"/>
          <p:nvPr/>
        </p:nvSpPr>
        <p:spPr>
          <a:xfrm rot="16200000">
            <a:off x="5562627" y="4847201"/>
            <a:ext cx="174785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latin typeface="Segoe UI"/>
                <a:cs typeface="Segoe UI"/>
              </a:rPr>
              <a:t>After</a:t>
            </a:r>
          </a:p>
        </p:txBody>
      </p:sp>
      <p:pic>
        <p:nvPicPr>
          <p:cNvPr id="6" name="Picture 5">
            <a:extLst>
              <a:ext uri="{FF2B5EF4-FFF2-40B4-BE49-F238E27FC236}">
                <a16:creationId xmlns:a16="http://schemas.microsoft.com/office/drawing/2014/main" id="{0F0CB7AE-D4F6-5B88-A34C-6746DDE4C30D}"/>
              </a:ext>
            </a:extLst>
          </p:cNvPr>
          <p:cNvPicPr>
            <a:picLocks noChangeAspect="1"/>
          </p:cNvPicPr>
          <p:nvPr/>
        </p:nvPicPr>
        <p:blipFill>
          <a:blip r:embed="rId5"/>
          <a:srcRect r="76870" b="78834"/>
          <a:stretch>
            <a:fillRect/>
          </a:stretch>
        </p:blipFill>
        <p:spPr>
          <a:xfrm>
            <a:off x="1202574" y="3949430"/>
            <a:ext cx="4776195" cy="2457760"/>
          </a:xfrm>
          <a:prstGeom prst="roundRect">
            <a:avLst>
              <a:gd name="adj" fmla="val 2791"/>
            </a:avLst>
          </a:prstGeom>
          <a:ln w="2054" cap="flat">
            <a:prstDash val="solid"/>
            <a:miter/>
          </a:ln>
          <a:effectLst>
            <a:outerShdw blurRad="393700" dist="266700" dir="5520000" sx="94000" sy="94000" algn="tl" rotWithShape="0">
              <a:srgbClr val="112C79">
                <a:alpha val="13000"/>
              </a:srgbClr>
            </a:outerShdw>
          </a:effectLst>
        </p:spPr>
      </p:pic>
      <p:pic>
        <p:nvPicPr>
          <p:cNvPr id="4" name="Picture 3">
            <a:extLst>
              <a:ext uri="{FF2B5EF4-FFF2-40B4-BE49-F238E27FC236}">
                <a16:creationId xmlns:a16="http://schemas.microsoft.com/office/drawing/2014/main" id="{015DD57C-8560-78A8-ABCA-57EED8A11BF4}"/>
              </a:ext>
            </a:extLst>
          </p:cNvPr>
          <p:cNvPicPr>
            <a:picLocks noChangeAspect="1"/>
          </p:cNvPicPr>
          <p:nvPr/>
        </p:nvPicPr>
        <p:blipFill>
          <a:blip r:embed="rId6"/>
          <a:srcRect t="87" r="61671" b="63554"/>
          <a:stretch>
            <a:fillRect/>
          </a:stretch>
        </p:blipFill>
        <p:spPr>
          <a:xfrm>
            <a:off x="6788285" y="3949430"/>
            <a:ext cx="4571289" cy="2439692"/>
          </a:xfrm>
          <a:prstGeom prst="roundRect">
            <a:avLst>
              <a:gd name="adj" fmla="val 2791"/>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13229199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0">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3EA19C4F-09AE-9219-A67E-DD64CB53E0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03E3DAE-BF4F-9DF4-7598-BAFD41FAD10F}"/>
              </a:ext>
            </a:extLst>
          </p:cNvPr>
          <p:cNvSpPr txBox="1"/>
          <p:nvPr/>
        </p:nvSpPr>
        <p:spPr>
          <a:xfrm>
            <a:off x="652282" y="1350455"/>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Read and find tabs more easily</a:t>
            </a:r>
          </a:p>
        </p:txBody>
      </p:sp>
      <p:pic>
        <p:nvPicPr>
          <p:cNvPr id="4" name="Picture 3">
            <a:extLst>
              <a:ext uri="{FF2B5EF4-FFF2-40B4-BE49-F238E27FC236}">
                <a16:creationId xmlns:a16="http://schemas.microsoft.com/office/drawing/2014/main" id="{26654723-0E9C-6A84-AE2C-D1002923529B}"/>
              </a:ext>
            </a:extLst>
          </p:cNvPr>
          <p:cNvPicPr>
            <a:picLocks noChangeAspect="1"/>
          </p:cNvPicPr>
          <p:nvPr/>
        </p:nvPicPr>
        <p:blipFill>
          <a:blip r:embed="rId3"/>
          <a:srcRect t="402" b="402"/>
          <a:stretch/>
        </p:blipFill>
        <p:spPr>
          <a:xfrm>
            <a:off x="1212080" y="3907076"/>
            <a:ext cx="4038132" cy="2495774"/>
          </a:xfrm>
          <a:prstGeom prst="roundRect">
            <a:avLst>
              <a:gd name="adj" fmla="val 2856"/>
            </a:avLst>
          </a:prstGeom>
          <a:ln w="2054" cap="flat">
            <a:prstDash val="solid"/>
            <a:miter/>
          </a:ln>
          <a:effectLst>
            <a:outerShdw blurRad="393700" dist="266700" dir="5520000" sx="94000" sy="94000" algn="tl" rotWithShape="0">
              <a:srgbClr val="112C79">
                <a:alpha val="13000"/>
              </a:srgbClr>
            </a:outerShdw>
          </a:effectLst>
        </p:spPr>
      </p:pic>
      <p:sp>
        <p:nvSpPr>
          <p:cNvPr id="17" name="TextBox 16">
            <a:extLst>
              <a:ext uri="{FF2B5EF4-FFF2-40B4-BE49-F238E27FC236}">
                <a16:creationId xmlns:a16="http://schemas.microsoft.com/office/drawing/2014/main" id="{755FE876-EFA6-2599-E774-E0741A139536}"/>
              </a:ext>
            </a:extLst>
          </p:cNvPr>
          <p:cNvSpPr txBox="1"/>
          <p:nvPr/>
        </p:nvSpPr>
        <p:spPr>
          <a:xfrm>
            <a:off x="643046" y="2044477"/>
            <a:ext cx="10612997" cy="1477328"/>
          </a:xfrm>
          <a:prstGeom prst="rect">
            <a:avLst/>
          </a:prstGeom>
          <a:noFill/>
        </p:spPr>
        <p:txBody>
          <a:bodyPr wrap="square" lIns="91440" tIns="45720" rIns="91440" bIns="45720" rtlCol="0" anchor="t">
            <a:spAutoFit/>
          </a:bodyPr>
          <a:lstStyle/>
          <a:p>
            <a:pPr marL="0" indent="0">
              <a:buNone/>
            </a:pPr>
            <a:r>
              <a:rPr lang="en-US">
                <a:ln/>
                <a:solidFill>
                  <a:srgbClr val="2451A8"/>
                </a:solidFill>
                <a:latin typeface="Segoe UI Bold" panose="020B0802040204020203" pitchFamily="34" charset="0"/>
                <a:cs typeface="Segoe UI Bold" panose="020B0802040204020203" pitchFamily="34" charset="0"/>
                <a:rtl val="0"/>
              </a:rPr>
              <a:t>Vertical tabs </a:t>
            </a:r>
            <a:r>
              <a:rPr lang="en-US">
                <a:latin typeface="Segoe UI" panose="020B0502040204020203" pitchFamily="34" charset="0"/>
                <a:cs typeface="Segoe UI" panose="020B0502040204020203" pitchFamily="34" charset="0"/>
              </a:rPr>
              <a:t>enable you to view your tabs in a panel on the left side of your browser instead of horizontally at the top.</a:t>
            </a:r>
          </a:p>
          <a:p>
            <a:pPr marL="0" indent="0">
              <a:buNone/>
            </a:pPr>
            <a:endParaRPr lang="en-US">
              <a:latin typeface="Segoe UI" panose="020B0502040204020203" pitchFamily="34" charset="0"/>
              <a:cs typeface="Segoe UI" panose="020B0502040204020203" pitchFamily="34" charset="0"/>
            </a:endParaRPr>
          </a:p>
          <a:p>
            <a:endParaRPr lang="en-US">
              <a:latin typeface="Segoe UI" panose="020B0502040204020203" pitchFamily="34" charset="0"/>
              <a:cs typeface="Segoe UI" panose="020B0502040204020203" pitchFamily="34" charset="0"/>
            </a:endParaRPr>
          </a:p>
          <a:p>
            <a:r>
              <a:rPr lang="en-US">
                <a:latin typeface="Segoe UI" panose="020B0502040204020203" pitchFamily="34" charset="0"/>
                <a:cs typeface="Segoe UI" panose="020B0502040204020203" pitchFamily="34" charset="0"/>
              </a:rPr>
              <a:t>Tab actions menu      &gt; “Turn on vertical tabs”</a:t>
            </a:r>
          </a:p>
        </p:txBody>
      </p:sp>
      <p:pic>
        <p:nvPicPr>
          <p:cNvPr id="19" name="Graphic 18">
            <a:extLst>
              <a:ext uri="{FF2B5EF4-FFF2-40B4-BE49-F238E27FC236}">
                <a16:creationId xmlns:a16="http://schemas.microsoft.com/office/drawing/2014/main" id="{BA7F94A6-E121-6BA8-8765-3AF882C4CD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72941" y="3231773"/>
            <a:ext cx="207545" cy="207545"/>
          </a:xfrm>
          <a:prstGeom prst="rect">
            <a:avLst/>
          </a:prstGeom>
        </p:spPr>
      </p:pic>
      <p:pic>
        <p:nvPicPr>
          <p:cNvPr id="5" name="Picture 4">
            <a:extLst>
              <a:ext uri="{FF2B5EF4-FFF2-40B4-BE49-F238E27FC236}">
                <a16:creationId xmlns:a16="http://schemas.microsoft.com/office/drawing/2014/main" id="{64A5B7B2-4A5F-A79D-0348-7000DB4C70F3}"/>
              </a:ext>
            </a:extLst>
          </p:cNvPr>
          <p:cNvPicPr>
            <a:picLocks noChangeAspect="1"/>
          </p:cNvPicPr>
          <p:nvPr/>
        </p:nvPicPr>
        <p:blipFill>
          <a:blip r:embed="rId6"/>
          <a:srcRect t="71" b="71"/>
          <a:stretch/>
        </p:blipFill>
        <p:spPr>
          <a:xfrm>
            <a:off x="6781800" y="3907076"/>
            <a:ext cx="4038132" cy="2495774"/>
          </a:xfrm>
          <a:prstGeom prst="roundRect">
            <a:avLst>
              <a:gd name="adj" fmla="val 2856"/>
            </a:avLst>
          </a:prstGeom>
          <a:ln w="2054" cap="flat">
            <a:prstDash val="solid"/>
            <a:miter/>
          </a:ln>
          <a:effectLst>
            <a:outerShdw blurRad="393700" dist="266700" dir="5520000" sx="94000" sy="94000" algn="tl" rotWithShape="0">
              <a:srgbClr val="112C79">
                <a:alpha val="13000"/>
              </a:srgbClr>
            </a:outerShdw>
          </a:effectLst>
        </p:spPr>
      </p:pic>
      <p:sp>
        <p:nvSpPr>
          <p:cNvPr id="2" name="TextBox 1">
            <a:extLst>
              <a:ext uri="{FF2B5EF4-FFF2-40B4-BE49-F238E27FC236}">
                <a16:creationId xmlns:a16="http://schemas.microsoft.com/office/drawing/2014/main" id="{91A00BA7-779A-7A31-B464-3002EA06CD4C}"/>
              </a:ext>
            </a:extLst>
          </p:cNvPr>
          <p:cNvSpPr txBox="1"/>
          <p:nvPr/>
        </p:nvSpPr>
        <p:spPr>
          <a:xfrm rot="16200000">
            <a:off x="15102" y="4912516"/>
            <a:ext cx="174785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dirty="0">
                <a:latin typeface="Segoe UI"/>
                <a:cs typeface="Segoe UI"/>
              </a:rPr>
              <a:t>Before</a:t>
            </a:r>
          </a:p>
        </p:txBody>
      </p:sp>
      <p:sp>
        <p:nvSpPr>
          <p:cNvPr id="6" name="TextBox 5">
            <a:extLst>
              <a:ext uri="{FF2B5EF4-FFF2-40B4-BE49-F238E27FC236}">
                <a16:creationId xmlns:a16="http://schemas.microsoft.com/office/drawing/2014/main" id="{8394F6C6-2EA8-D04A-8B75-C0E88903D6F5}"/>
              </a:ext>
            </a:extLst>
          </p:cNvPr>
          <p:cNvSpPr txBox="1"/>
          <p:nvPr/>
        </p:nvSpPr>
        <p:spPr>
          <a:xfrm rot="16200000">
            <a:off x="5562627" y="4847201"/>
            <a:ext cx="174785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latin typeface="Segoe UI"/>
                <a:cs typeface="Segoe UI"/>
              </a:rPr>
              <a:t>After</a:t>
            </a:r>
          </a:p>
        </p:txBody>
      </p:sp>
    </p:spTree>
    <p:extLst>
      <p:ext uri="{BB962C8B-B14F-4D97-AF65-F5344CB8AC3E}">
        <p14:creationId xmlns:p14="http://schemas.microsoft.com/office/powerpoint/2010/main" val="525400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BADA2C03-FF1A-38FA-8AA7-6FB5B209BFE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9C82696-6E3B-0A0C-1F78-FEBE964BF761}"/>
              </a:ext>
            </a:extLst>
          </p:cNvPr>
          <p:cNvSpPr txBox="1"/>
          <p:nvPr/>
        </p:nvSpPr>
        <p:spPr>
          <a:xfrm>
            <a:off x="652282" y="1350452"/>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Reduce tab clutter</a:t>
            </a:r>
          </a:p>
        </p:txBody>
      </p:sp>
      <p:sp>
        <p:nvSpPr>
          <p:cNvPr id="17" name="TextBox 16">
            <a:extLst>
              <a:ext uri="{FF2B5EF4-FFF2-40B4-BE49-F238E27FC236}">
                <a16:creationId xmlns:a16="http://schemas.microsoft.com/office/drawing/2014/main" id="{F792E5A1-49AE-C6EA-0BDC-FBBB62507490}"/>
              </a:ext>
            </a:extLst>
          </p:cNvPr>
          <p:cNvSpPr txBox="1"/>
          <p:nvPr/>
        </p:nvSpPr>
        <p:spPr>
          <a:xfrm>
            <a:off x="643044" y="2044474"/>
            <a:ext cx="10939355" cy="1200329"/>
          </a:xfrm>
          <a:prstGeom prst="rect">
            <a:avLst/>
          </a:prstGeom>
          <a:noFill/>
        </p:spPr>
        <p:txBody>
          <a:bodyPr wrap="square" lIns="91440" tIns="45720" rIns="91440" bIns="45720" rtlCol="0" anchor="t">
            <a:spAutoFit/>
          </a:bodyPr>
          <a:lstStyle/>
          <a:p>
            <a:pPr marL="0" indent="0">
              <a:buNone/>
            </a:pPr>
            <a:r>
              <a:rPr lang="en-US" dirty="0">
                <a:ln/>
                <a:solidFill>
                  <a:srgbClr val="2451A8"/>
                </a:solidFill>
                <a:latin typeface="Segoe UI Bold" panose="020B0802040204020203" pitchFamily="34" charset="0"/>
                <a:cs typeface="Segoe UI Bold" panose="020B0802040204020203" pitchFamily="34" charset="0"/>
                <a:rtl val="0"/>
              </a:rPr>
              <a:t>Organize tabs</a:t>
            </a:r>
            <a:r>
              <a:rPr lang="en-US" dirty="0">
                <a:solidFill>
                  <a:srgbClr val="2451A8"/>
                </a:solidFill>
                <a:latin typeface="Segoe UI" panose="020B0502040204020203" pitchFamily="34" charset="0"/>
                <a:cs typeface="Segoe UI" panose="020B0502040204020203" pitchFamily="34" charset="0"/>
              </a:rPr>
              <a:t> </a:t>
            </a:r>
            <a:r>
              <a:rPr lang="en-US" dirty="0">
                <a:latin typeface="Segoe UI" panose="020B0502040204020203" pitchFamily="34" charset="0"/>
                <a:cs typeface="Segoe UI" panose="020B0502040204020203" pitchFamily="34" charset="0"/>
              </a:rPr>
              <a:t>can detect the common themes of your tabs and grouping them together into collapsible tab groups with names and colors using AI.</a:t>
            </a: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Tab actions menu      &gt; “Organize tabs”</a:t>
            </a:r>
          </a:p>
        </p:txBody>
      </p:sp>
      <p:pic>
        <p:nvPicPr>
          <p:cNvPr id="19" name="Graphic 18">
            <a:extLst>
              <a:ext uri="{FF2B5EF4-FFF2-40B4-BE49-F238E27FC236}">
                <a16:creationId xmlns:a16="http://schemas.microsoft.com/office/drawing/2014/main" id="{7E06B2DA-AA51-501E-FAC4-419DA56E01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98000" y="2956560"/>
            <a:ext cx="214196" cy="214196"/>
          </a:xfrm>
          <a:prstGeom prst="rect">
            <a:avLst/>
          </a:prstGeom>
        </p:spPr>
      </p:pic>
      <p:pic>
        <p:nvPicPr>
          <p:cNvPr id="9" name="Picture 8">
            <a:extLst>
              <a:ext uri="{FF2B5EF4-FFF2-40B4-BE49-F238E27FC236}">
                <a16:creationId xmlns:a16="http://schemas.microsoft.com/office/drawing/2014/main" id="{7EE1662A-E46E-585E-9D43-721F3F56FD83}"/>
              </a:ext>
            </a:extLst>
          </p:cNvPr>
          <p:cNvPicPr>
            <a:picLocks noChangeAspect="1"/>
          </p:cNvPicPr>
          <p:nvPr/>
        </p:nvPicPr>
        <p:blipFill>
          <a:blip r:embed="rId5"/>
          <a:srcRect l="-65" r="63007" b="57232"/>
          <a:stretch>
            <a:fillRect/>
          </a:stretch>
        </p:blipFill>
        <p:spPr>
          <a:xfrm>
            <a:off x="6776124" y="3501909"/>
            <a:ext cx="4568734" cy="2966524"/>
          </a:xfrm>
          <a:prstGeom prst="roundRect">
            <a:avLst>
              <a:gd name="adj" fmla="val 2791"/>
            </a:avLst>
          </a:prstGeom>
          <a:ln w="2054" cap="flat">
            <a:prstDash val="solid"/>
            <a:miter/>
          </a:ln>
          <a:effectLst>
            <a:outerShdw blurRad="393700" dist="266700" dir="5520000" sx="94000" sy="94000" algn="tl" rotWithShape="0">
              <a:srgbClr val="112C79">
                <a:alpha val="13000"/>
              </a:srgbClr>
            </a:outerShdw>
          </a:effectLst>
        </p:spPr>
      </p:pic>
      <p:sp>
        <p:nvSpPr>
          <p:cNvPr id="6" name="TextBox 5">
            <a:extLst>
              <a:ext uri="{FF2B5EF4-FFF2-40B4-BE49-F238E27FC236}">
                <a16:creationId xmlns:a16="http://schemas.microsoft.com/office/drawing/2014/main" id="{8E05C774-0CE9-27D6-5428-32631EF918DB}"/>
              </a:ext>
            </a:extLst>
          </p:cNvPr>
          <p:cNvSpPr txBox="1"/>
          <p:nvPr/>
        </p:nvSpPr>
        <p:spPr>
          <a:xfrm rot="16200000">
            <a:off x="15102" y="4912516"/>
            <a:ext cx="174785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dirty="0">
                <a:latin typeface="Segoe UI"/>
                <a:cs typeface="Segoe UI"/>
              </a:rPr>
              <a:t>Before</a:t>
            </a:r>
          </a:p>
        </p:txBody>
      </p:sp>
      <p:sp>
        <p:nvSpPr>
          <p:cNvPr id="7" name="TextBox 6">
            <a:extLst>
              <a:ext uri="{FF2B5EF4-FFF2-40B4-BE49-F238E27FC236}">
                <a16:creationId xmlns:a16="http://schemas.microsoft.com/office/drawing/2014/main" id="{8B677467-AC19-5BB4-DF77-06F1AF9B097D}"/>
              </a:ext>
            </a:extLst>
          </p:cNvPr>
          <p:cNvSpPr txBox="1"/>
          <p:nvPr/>
        </p:nvSpPr>
        <p:spPr>
          <a:xfrm rot="16200000">
            <a:off x="5562627" y="4847201"/>
            <a:ext cx="174785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latin typeface="Segoe UI"/>
                <a:cs typeface="Segoe UI"/>
              </a:rPr>
              <a:t>After</a:t>
            </a:r>
          </a:p>
        </p:txBody>
      </p:sp>
      <p:pic>
        <p:nvPicPr>
          <p:cNvPr id="4" name="Picture 3">
            <a:extLst>
              <a:ext uri="{FF2B5EF4-FFF2-40B4-BE49-F238E27FC236}">
                <a16:creationId xmlns:a16="http://schemas.microsoft.com/office/drawing/2014/main" id="{559C4A12-76F0-2297-D380-8855F610B7A3}"/>
              </a:ext>
            </a:extLst>
          </p:cNvPr>
          <p:cNvPicPr>
            <a:picLocks noChangeAspect="1"/>
          </p:cNvPicPr>
          <p:nvPr/>
        </p:nvPicPr>
        <p:blipFill>
          <a:blip r:embed="rId6"/>
          <a:srcRect l="14" t="-32" r="66272" b="57532"/>
          <a:stretch>
            <a:fillRect/>
          </a:stretch>
        </p:blipFill>
        <p:spPr>
          <a:xfrm>
            <a:off x="1301886" y="3492230"/>
            <a:ext cx="4242880" cy="3009230"/>
          </a:xfrm>
          <a:prstGeom prst="roundRect">
            <a:avLst>
              <a:gd name="adj" fmla="val 2791"/>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975939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0">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4E85582E-8F28-E1DD-5D5A-8AECB2DF8E3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6ECE5ED-4A93-53ED-EFA1-47DC7844E2B1}"/>
              </a:ext>
            </a:extLst>
          </p:cNvPr>
          <p:cNvSpPr txBox="1"/>
          <p:nvPr/>
        </p:nvSpPr>
        <p:spPr>
          <a:xfrm>
            <a:off x="652282" y="1350452"/>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Reduce tab clutter</a:t>
            </a:r>
          </a:p>
        </p:txBody>
      </p:sp>
      <p:sp>
        <p:nvSpPr>
          <p:cNvPr id="17" name="TextBox 16">
            <a:extLst>
              <a:ext uri="{FF2B5EF4-FFF2-40B4-BE49-F238E27FC236}">
                <a16:creationId xmlns:a16="http://schemas.microsoft.com/office/drawing/2014/main" id="{93A58EE1-5A58-DECE-9EE9-986B39276760}"/>
              </a:ext>
            </a:extLst>
          </p:cNvPr>
          <p:cNvSpPr txBox="1"/>
          <p:nvPr/>
        </p:nvSpPr>
        <p:spPr>
          <a:xfrm>
            <a:off x="643045" y="2044474"/>
            <a:ext cx="10726013" cy="1200329"/>
          </a:xfrm>
          <a:prstGeom prst="rect">
            <a:avLst/>
          </a:prstGeom>
          <a:noFill/>
        </p:spPr>
        <p:txBody>
          <a:bodyPr wrap="square" lIns="91440" tIns="45720" rIns="91440" bIns="45720" rtlCol="0" anchor="t">
            <a:spAutoFit/>
          </a:bodyPr>
          <a:lstStyle/>
          <a:p>
            <a:pPr marL="0" indent="0">
              <a:buNone/>
            </a:pPr>
            <a:r>
              <a:rPr lang="en-US">
                <a:ln/>
                <a:solidFill>
                  <a:srgbClr val="2451A8"/>
                </a:solidFill>
                <a:latin typeface="Segoe UI Bold" panose="020B0802040204020203" pitchFamily="34" charset="0"/>
                <a:cs typeface="Segoe UI Bold" panose="020B0802040204020203" pitchFamily="34" charset="0"/>
                <a:rtl val="0"/>
              </a:rPr>
              <a:t>Organize tabs</a:t>
            </a:r>
            <a:r>
              <a:rPr lang="en-US">
                <a:solidFill>
                  <a:srgbClr val="2451A8"/>
                </a:solidFill>
                <a:latin typeface="Segoe UI" panose="020B0502040204020203" pitchFamily="34" charset="0"/>
                <a:cs typeface="Segoe UI" panose="020B0502040204020203" pitchFamily="34" charset="0"/>
              </a:rPr>
              <a:t> </a:t>
            </a:r>
            <a:r>
              <a:rPr lang="en-US">
                <a:latin typeface="Segoe UI" panose="020B0502040204020203" pitchFamily="34" charset="0"/>
                <a:cs typeface="Segoe UI" panose="020B0502040204020203" pitchFamily="34" charset="0"/>
              </a:rPr>
              <a:t>can detect the common themes of your tabs and grouping them together into collapsible tab groups with names and colors using AI.</a:t>
            </a:r>
          </a:p>
          <a:p>
            <a:endParaRPr lang="en-US">
              <a:latin typeface="Segoe UI" panose="020B0502040204020203" pitchFamily="34" charset="0"/>
              <a:cs typeface="Segoe UI" panose="020B0502040204020203" pitchFamily="34" charset="0"/>
            </a:endParaRPr>
          </a:p>
          <a:p>
            <a:r>
              <a:rPr lang="en-US">
                <a:latin typeface="Segoe UI" panose="020B0502040204020203" pitchFamily="34" charset="0"/>
                <a:cs typeface="Segoe UI" panose="020B0502040204020203" pitchFamily="34" charset="0"/>
              </a:rPr>
              <a:t>Tab actions menu      &gt; “Organize tabs”</a:t>
            </a:r>
          </a:p>
        </p:txBody>
      </p:sp>
      <p:pic>
        <p:nvPicPr>
          <p:cNvPr id="19" name="Graphic 18">
            <a:extLst>
              <a:ext uri="{FF2B5EF4-FFF2-40B4-BE49-F238E27FC236}">
                <a16:creationId xmlns:a16="http://schemas.microsoft.com/office/drawing/2014/main" id="{D5A89595-C6A9-C1CF-E57C-A57876C29E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79473" y="2934714"/>
            <a:ext cx="242686" cy="242686"/>
          </a:xfrm>
          <a:prstGeom prst="rect">
            <a:avLst/>
          </a:prstGeom>
        </p:spPr>
      </p:pic>
      <p:pic>
        <p:nvPicPr>
          <p:cNvPr id="5" name="Picture 4">
            <a:extLst>
              <a:ext uri="{FF2B5EF4-FFF2-40B4-BE49-F238E27FC236}">
                <a16:creationId xmlns:a16="http://schemas.microsoft.com/office/drawing/2014/main" id="{CCE1BDD2-962E-B8E3-ADFE-8FF07D8DD9F8}"/>
              </a:ext>
            </a:extLst>
          </p:cNvPr>
          <p:cNvPicPr>
            <a:picLocks noChangeAspect="1"/>
          </p:cNvPicPr>
          <p:nvPr/>
        </p:nvPicPr>
        <p:blipFill>
          <a:blip r:embed="rId5"/>
          <a:srcRect t="112" b="112"/>
          <a:stretch/>
        </p:blipFill>
        <p:spPr>
          <a:xfrm>
            <a:off x="6781800" y="3732905"/>
            <a:ext cx="4038132" cy="2495774"/>
          </a:xfrm>
          <a:prstGeom prst="roundRect">
            <a:avLst>
              <a:gd name="adj" fmla="val 2856"/>
            </a:avLst>
          </a:prstGeom>
          <a:ln w="2054" cap="flat">
            <a:prstDash val="solid"/>
            <a:miter/>
          </a:ln>
          <a:effectLst>
            <a:outerShdw blurRad="393700" dist="266700" dir="5520000" sx="94000" sy="94000" algn="tl" rotWithShape="0">
              <a:srgbClr val="112C79">
                <a:alpha val="13000"/>
              </a:srgbClr>
            </a:outerShdw>
          </a:effectLst>
        </p:spPr>
      </p:pic>
      <p:sp>
        <p:nvSpPr>
          <p:cNvPr id="4" name="TextBox 3">
            <a:extLst>
              <a:ext uri="{FF2B5EF4-FFF2-40B4-BE49-F238E27FC236}">
                <a16:creationId xmlns:a16="http://schemas.microsoft.com/office/drawing/2014/main" id="{779091EC-4C0E-1360-BECD-B8F07273BA33}"/>
              </a:ext>
            </a:extLst>
          </p:cNvPr>
          <p:cNvSpPr txBox="1"/>
          <p:nvPr/>
        </p:nvSpPr>
        <p:spPr>
          <a:xfrm rot="16200000">
            <a:off x="15102" y="4912516"/>
            <a:ext cx="174785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dirty="0">
                <a:latin typeface="Segoe UI"/>
                <a:cs typeface="Segoe UI"/>
              </a:rPr>
              <a:t>Before</a:t>
            </a:r>
          </a:p>
        </p:txBody>
      </p:sp>
      <p:sp>
        <p:nvSpPr>
          <p:cNvPr id="6" name="TextBox 5">
            <a:extLst>
              <a:ext uri="{FF2B5EF4-FFF2-40B4-BE49-F238E27FC236}">
                <a16:creationId xmlns:a16="http://schemas.microsoft.com/office/drawing/2014/main" id="{D9B75F92-FA96-470B-F764-E70AB7A470CF}"/>
              </a:ext>
            </a:extLst>
          </p:cNvPr>
          <p:cNvSpPr txBox="1"/>
          <p:nvPr/>
        </p:nvSpPr>
        <p:spPr>
          <a:xfrm rot="16200000">
            <a:off x="5562627" y="4847201"/>
            <a:ext cx="174785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latin typeface="Segoe UI"/>
                <a:cs typeface="Segoe UI"/>
              </a:rPr>
              <a:t>After</a:t>
            </a:r>
          </a:p>
        </p:txBody>
      </p:sp>
      <p:pic>
        <p:nvPicPr>
          <p:cNvPr id="8" name="Picture 7">
            <a:extLst>
              <a:ext uri="{FF2B5EF4-FFF2-40B4-BE49-F238E27FC236}">
                <a16:creationId xmlns:a16="http://schemas.microsoft.com/office/drawing/2014/main" id="{DFD8E3FE-BD72-607D-D05C-4C2254FA1F25}"/>
              </a:ext>
            </a:extLst>
          </p:cNvPr>
          <p:cNvPicPr>
            <a:picLocks noChangeAspect="1"/>
          </p:cNvPicPr>
          <p:nvPr/>
        </p:nvPicPr>
        <p:blipFill>
          <a:blip r:embed="rId6"/>
          <a:srcRect t="71" b="71"/>
          <a:stretch/>
        </p:blipFill>
        <p:spPr>
          <a:xfrm>
            <a:off x="1196926" y="3732905"/>
            <a:ext cx="4038132" cy="2495774"/>
          </a:xfrm>
          <a:prstGeom prst="roundRect">
            <a:avLst>
              <a:gd name="adj" fmla="val 2856"/>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668392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E346AF50-B07F-9CAD-2345-07E54B1B0576}"/>
            </a:ext>
          </a:extLst>
        </p:cNvPr>
        <p:cNvGrpSpPr/>
        <p:nvPr/>
      </p:nvGrpSpPr>
      <p:grpSpPr>
        <a:xfrm>
          <a:off x="0" y="0"/>
          <a:ext cx="0" cy="0"/>
          <a:chOff x="0" y="0"/>
          <a:chExt cx="0" cy="0"/>
        </a:xfrm>
      </p:grpSpPr>
      <p:sp>
        <p:nvSpPr>
          <p:cNvPr id="17" name="TextBox 16">
            <a:extLst>
              <a:ext uri="{FF2B5EF4-FFF2-40B4-BE49-F238E27FC236}">
                <a16:creationId xmlns:a16="http://schemas.microsoft.com/office/drawing/2014/main" id="{15DFC4F2-975D-84DE-1D11-C06C96A4F6AF}"/>
              </a:ext>
            </a:extLst>
          </p:cNvPr>
          <p:cNvSpPr txBox="1"/>
          <p:nvPr/>
        </p:nvSpPr>
        <p:spPr>
          <a:xfrm>
            <a:off x="643043" y="2044474"/>
            <a:ext cx="10751788" cy="2862322"/>
          </a:xfrm>
          <a:prstGeom prst="rect">
            <a:avLst/>
          </a:prstGeom>
          <a:noFill/>
        </p:spPr>
        <p:txBody>
          <a:bodyPr wrap="square" lIns="91440" tIns="45720" rIns="91440" bIns="45720" rtlCol="0" anchor="t">
            <a:spAutoFit/>
          </a:bodyPr>
          <a:lstStyle/>
          <a:p>
            <a:pPr marL="0" indent="0">
              <a:buNone/>
            </a:pPr>
            <a:r>
              <a:rPr lang="en-US">
                <a:ln/>
                <a:solidFill>
                  <a:srgbClr val="2451A8"/>
                </a:solidFill>
                <a:latin typeface="Segoe UI Bold"/>
                <a:cs typeface="Segoe UI Bold"/>
              </a:rPr>
              <a:t>Workspaces </a:t>
            </a:r>
            <a:r>
              <a:rPr lang="en-US">
                <a:latin typeface="Segoe UI"/>
                <a:cs typeface="Segoe UI"/>
              </a:rPr>
              <a:t>are browser windows that allow you to create, save, and organize groups of tabs and files by project or topic. Workspaces auto-save, meaning you can close them out and reopen them at any time, without losing any of your tabs.</a:t>
            </a:r>
          </a:p>
          <a:p>
            <a:pPr marL="0" indent="0">
              <a:buNone/>
            </a:pPr>
            <a:endParaRPr lang="en-US">
              <a:latin typeface="Segoe UI" panose="020B0502040204020203" pitchFamily="34" charset="0"/>
              <a:cs typeface="Segoe UI" panose="020B0502040204020203" pitchFamily="34" charset="0"/>
            </a:endParaRPr>
          </a:p>
          <a:p>
            <a:endParaRPr lang="en-US">
              <a:latin typeface="Segoe UI" panose="020B0502040204020203" pitchFamily="34" charset="0"/>
              <a:cs typeface="Segoe UI" panose="020B0502040204020203" pitchFamily="34" charset="0"/>
            </a:endParaRPr>
          </a:p>
          <a:p>
            <a:endParaRPr lang="en-US">
              <a:latin typeface="Segoe UI"/>
              <a:cs typeface="Segoe UI"/>
            </a:endParaRPr>
          </a:p>
          <a:p>
            <a:endParaRPr lang="en-US">
              <a:latin typeface="Segoe UI"/>
              <a:cs typeface="Segoe UI"/>
            </a:endParaRPr>
          </a:p>
          <a:p>
            <a:r>
              <a:rPr lang="en-US">
                <a:latin typeface="Segoe UI"/>
                <a:cs typeface="Segoe UI"/>
              </a:rPr>
              <a:t>Click the Workspaces icon      on the toolbar &gt; click </a:t>
            </a:r>
            <a:br>
              <a:rPr lang="en-US">
                <a:latin typeface="Segoe UI"/>
                <a:cs typeface="Segoe UI"/>
              </a:rPr>
            </a:br>
            <a:r>
              <a:rPr lang="en-US">
                <a:latin typeface="Segoe UI"/>
                <a:cs typeface="Segoe UI"/>
              </a:rPr>
              <a:t>the plus sign. Or click the tab actions menu      &gt; </a:t>
            </a:r>
            <a:br>
              <a:rPr lang="en-US">
                <a:latin typeface="Segoe UI"/>
                <a:cs typeface="Segoe UI"/>
              </a:rPr>
            </a:br>
            <a:r>
              <a:rPr lang="en-US">
                <a:latin typeface="Segoe UI"/>
                <a:cs typeface="Segoe UI"/>
              </a:rPr>
              <a:t>"Create a workspace". Watch our tutorial series </a:t>
            </a:r>
            <a:r>
              <a:rPr lang="en-US">
                <a:solidFill>
                  <a:srgbClr val="0078D3"/>
                </a:solidFill>
                <a:latin typeface="Segoe UI"/>
                <a:cs typeface="Segoe UI"/>
                <a:hlinkClick r:id="rId3">
                  <a:extLst>
                    <a:ext uri="{A12FA001-AC4F-418D-AE19-62706E023703}">
                      <ahyp:hlinkClr xmlns:ahyp="http://schemas.microsoft.com/office/drawing/2018/hyperlinkcolor" val="tx"/>
                    </a:ext>
                  </a:extLst>
                </a:hlinkClick>
              </a:rPr>
              <a:t>here</a:t>
            </a:r>
            <a:r>
              <a:rPr lang="en-US">
                <a:latin typeface="Segoe UI"/>
                <a:cs typeface="Segoe UI"/>
              </a:rPr>
              <a:t>!</a:t>
            </a:r>
          </a:p>
        </p:txBody>
      </p:sp>
      <p:sp>
        <p:nvSpPr>
          <p:cNvPr id="3" name="TextBox 2">
            <a:extLst>
              <a:ext uri="{FF2B5EF4-FFF2-40B4-BE49-F238E27FC236}">
                <a16:creationId xmlns:a16="http://schemas.microsoft.com/office/drawing/2014/main" id="{C3F3689C-45C5-EA2C-8D07-44655648115F}"/>
              </a:ext>
            </a:extLst>
          </p:cNvPr>
          <p:cNvSpPr txBox="1"/>
          <p:nvPr/>
        </p:nvSpPr>
        <p:spPr>
          <a:xfrm>
            <a:off x="652279" y="1350452"/>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a:cs typeface="Segoe UI Semibold"/>
                <a:sym typeface="Arial"/>
              </a:rPr>
              <a:t>Organize projects</a:t>
            </a:r>
          </a:p>
        </p:txBody>
      </p:sp>
      <p:pic>
        <p:nvPicPr>
          <p:cNvPr id="4" name="Graphic 3">
            <a:extLst>
              <a:ext uri="{FF2B5EF4-FFF2-40B4-BE49-F238E27FC236}">
                <a16:creationId xmlns:a16="http://schemas.microsoft.com/office/drawing/2014/main" id="{863D2C85-29E8-0EB3-5A52-3316976A87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26955" y="4049702"/>
            <a:ext cx="218412" cy="218412"/>
          </a:xfrm>
          <a:prstGeom prst="rect">
            <a:avLst/>
          </a:prstGeom>
        </p:spPr>
      </p:pic>
      <p:pic>
        <p:nvPicPr>
          <p:cNvPr id="6" name="Graphic 5">
            <a:extLst>
              <a:ext uri="{FF2B5EF4-FFF2-40B4-BE49-F238E27FC236}">
                <a16:creationId xmlns:a16="http://schemas.microsoft.com/office/drawing/2014/main" id="{099012BA-030A-A614-14FD-83E77BE9DF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164323" y="4331032"/>
            <a:ext cx="202518" cy="202518"/>
          </a:xfrm>
          <a:prstGeom prst="rect">
            <a:avLst/>
          </a:prstGeom>
        </p:spPr>
      </p:pic>
      <p:pic>
        <p:nvPicPr>
          <p:cNvPr id="5" name="Picture 4">
            <a:extLst>
              <a:ext uri="{FF2B5EF4-FFF2-40B4-BE49-F238E27FC236}">
                <a16:creationId xmlns:a16="http://schemas.microsoft.com/office/drawing/2014/main" id="{E4DA510F-96DE-EA2E-03E3-232C8618406C}"/>
              </a:ext>
            </a:extLst>
          </p:cNvPr>
          <p:cNvPicPr>
            <a:picLocks noChangeAspect="1"/>
          </p:cNvPicPr>
          <p:nvPr/>
        </p:nvPicPr>
        <p:blipFill>
          <a:blip r:embed="rId8"/>
          <a:srcRect l="1031" t="1031" r="2949" b="5472"/>
          <a:stretch>
            <a:fillRect/>
          </a:stretch>
        </p:blipFill>
        <p:spPr>
          <a:xfrm>
            <a:off x="6533437" y="3053720"/>
            <a:ext cx="4819190" cy="2643695"/>
          </a:xfrm>
          <a:prstGeom prst="roundRect">
            <a:avLst>
              <a:gd name="adj" fmla="val 2856"/>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2853287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5E7A95CD-D6B9-BC77-CCB9-F9252CDF3CC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56B7199-F2AA-C702-BD64-1A21F42124EB}"/>
              </a:ext>
            </a:extLst>
          </p:cNvPr>
          <p:cNvSpPr txBox="1"/>
          <p:nvPr/>
        </p:nvSpPr>
        <p:spPr>
          <a:xfrm>
            <a:off x="646547" y="1345983"/>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View two webpages at once</a:t>
            </a:r>
          </a:p>
        </p:txBody>
      </p:sp>
      <p:sp>
        <p:nvSpPr>
          <p:cNvPr id="17" name="TextBox 16">
            <a:extLst>
              <a:ext uri="{FF2B5EF4-FFF2-40B4-BE49-F238E27FC236}">
                <a16:creationId xmlns:a16="http://schemas.microsoft.com/office/drawing/2014/main" id="{EBCBABC3-F8F3-9D0E-5D23-E94D41D2AA51}"/>
              </a:ext>
            </a:extLst>
          </p:cNvPr>
          <p:cNvSpPr txBox="1"/>
          <p:nvPr/>
        </p:nvSpPr>
        <p:spPr>
          <a:xfrm>
            <a:off x="637311" y="2040005"/>
            <a:ext cx="4222471" cy="2862322"/>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Avoid toggling back and forth between two webpages. </a:t>
            </a:r>
            <a:r>
              <a:rPr lang="en-US">
                <a:ln/>
                <a:solidFill>
                  <a:srgbClr val="2451A8"/>
                </a:solidFill>
                <a:latin typeface="Segoe UI Bold" panose="020B0802040204020203" pitchFamily="34" charset="0"/>
                <a:cs typeface="Segoe UI Bold" panose="020B0802040204020203" pitchFamily="34" charset="0"/>
                <a:rtl val="0"/>
              </a:rPr>
              <a:t>Split screen </a:t>
            </a:r>
            <a:r>
              <a:rPr lang="en-US">
                <a:latin typeface="Segoe UI" panose="020B0502040204020203" pitchFamily="34" charset="0"/>
                <a:cs typeface="Segoe UI" panose="020B0502040204020203" pitchFamily="34" charset="0"/>
              </a:rPr>
              <a:t>allows you to view two webpages side by side in the same window with just a couple clicks.</a:t>
            </a:r>
          </a:p>
          <a:p>
            <a:pPr marL="0" indent="0">
              <a:buNone/>
            </a:pPr>
            <a:endParaRPr lang="en-US">
              <a:latin typeface="Segoe UI" panose="020B0502040204020203" pitchFamily="34" charset="0"/>
              <a:cs typeface="Segoe UI" panose="020B0502040204020203" pitchFamily="34" charset="0"/>
            </a:endParaRPr>
          </a:p>
          <a:p>
            <a:endParaRPr lang="en-US">
              <a:latin typeface="Segoe UI" panose="020B0502040204020203" pitchFamily="34" charset="0"/>
              <a:cs typeface="Segoe UI" panose="020B0502040204020203" pitchFamily="34" charset="0"/>
            </a:endParaRPr>
          </a:p>
          <a:p>
            <a:pPr marL="0" indent="0">
              <a:buNone/>
            </a:pPr>
            <a:r>
              <a:rPr lang="en-US">
                <a:latin typeface="Segoe UI" panose="020B0502040204020203" pitchFamily="34" charset="0"/>
                <a:cs typeface="Segoe UI" panose="020B0502040204020203" pitchFamily="34" charset="0"/>
              </a:rPr>
              <a:t>Click the split screen button in the top right of the browser     &gt; choose the tabs you want to view together.</a:t>
            </a:r>
          </a:p>
        </p:txBody>
      </p:sp>
      <p:pic>
        <p:nvPicPr>
          <p:cNvPr id="6" name="Graphic 5">
            <a:extLst>
              <a:ext uri="{FF2B5EF4-FFF2-40B4-BE49-F238E27FC236}">
                <a16:creationId xmlns:a16="http://schemas.microsoft.com/office/drawing/2014/main" id="{0C08AF3D-6936-2D90-0DE5-8E59DFA569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790355" y="4323498"/>
            <a:ext cx="195798" cy="210859"/>
          </a:xfrm>
          <a:prstGeom prst="rect">
            <a:avLst/>
          </a:prstGeom>
        </p:spPr>
      </p:pic>
      <p:pic>
        <p:nvPicPr>
          <p:cNvPr id="8" name="Picture 7">
            <a:extLst>
              <a:ext uri="{FF2B5EF4-FFF2-40B4-BE49-F238E27FC236}">
                <a16:creationId xmlns:a16="http://schemas.microsoft.com/office/drawing/2014/main" id="{75103A71-E3C5-135A-3D7C-DA661D243AC7}"/>
              </a:ext>
            </a:extLst>
          </p:cNvPr>
          <p:cNvPicPr>
            <a:picLocks noChangeAspect="1"/>
          </p:cNvPicPr>
          <p:nvPr/>
        </p:nvPicPr>
        <p:blipFill>
          <a:blip r:embed="rId5"/>
          <a:srcRect l="377" r="377"/>
          <a:stretch/>
        </p:blipFill>
        <p:spPr>
          <a:xfrm>
            <a:off x="5003177" y="2083182"/>
            <a:ext cx="6239787" cy="3537240"/>
          </a:xfrm>
          <a:prstGeom prst="roundRect">
            <a:avLst>
              <a:gd name="adj" fmla="val 1137"/>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4223556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BAD7160C-ECF4-9114-4BA6-ACD9428BB6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0BB222-897E-ADEF-56E9-4ED7BF069D7A}"/>
              </a:ext>
            </a:extLst>
          </p:cNvPr>
          <p:cNvSpPr>
            <a:spLocks noGrp="1"/>
          </p:cNvSpPr>
          <p:nvPr>
            <p:ph type="title"/>
          </p:nvPr>
        </p:nvSpPr>
        <p:spPr>
          <a:xfrm>
            <a:off x="628649" y="2291629"/>
            <a:ext cx="7959170" cy="1578407"/>
          </a:xfrm>
        </p:spPr>
        <p:txBody>
          <a:bodyPr>
            <a:normAutofit/>
          </a:bodyPr>
          <a:lstStyle/>
          <a:p>
            <a:r>
              <a:rPr lang="en-US" sz="4000">
                <a:ln/>
                <a:latin typeface="Segoe UI Semibold" panose="020B0702040204020203" pitchFamily="34" charset="0"/>
                <a:ea typeface="+mn-ea"/>
                <a:cs typeface="Segoe UI Semibold" panose="020B0702040204020203" pitchFamily="34" charset="0"/>
                <a:rtl val="0"/>
              </a:rPr>
              <a:t>Supercharge your day with AI</a:t>
            </a:r>
          </a:p>
        </p:txBody>
      </p:sp>
      <p:sp>
        <p:nvSpPr>
          <p:cNvPr id="5" name="Text Placeholder 4">
            <a:extLst>
              <a:ext uri="{FF2B5EF4-FFF2-40B4-BE49-F238E27FC236}">
                <a16:creationId xmlns:a16="http://schemas.microsoft.com/office/drawing/2014/main" id="{7DD4624B-A8AF-AA8B-12CF-67E1CAA23CA1}"/>
              </a:ext>
            </a:extLst>
          </p:cNvPr>
          <p:cNvSpPr>
            <a:spLocks noGrp="1"/>
          </p:cNvSpPr>
          <p:nvPr>
            <p:ph type="body" idx="1"/>
          </p:nvPr>
        </p:nvSpPr>
        <p:spPr>
          <a:xfrm>
            <a:off x="628649" y="4589463"/>
            <a:ext cx="10515600" cy="1500187"/>
          </a:xfrm>
        </p:spPr>
        <p:txBody>
          <a:bodyPr/>
          <a:lstStyle/>
          <a:p>
            <a:endParaRPr lang="en-US"/>
          </a:p>
        </p:txBody>
      </p:sp>
    </p:spTree>
    <p:extLst>
      <p:ext uri="{BB962C8B-B14F-4D97-AF65-F5344CB8AC3E}">
        <p14:creationId xmlns:p14="http://schemas.microsoft.com/office/powerpoint/2010/main" val="7146785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00C4489F-870B-FA8C-AF65-EF2449A6639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ECDD21B-B15D-0A77-D09A-1C80AE37C7E4}"/>
              </a:ext>
            </a:extLst>
          </p:cNvPr>
          <p:cNvSpPr txBox="1"/>
          <p:nvPr/>
        </p:nvSpPr>
        <p:spPr>
          <a:xfrm>
            <a:off x="646544" y="1336745"/>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Work smarter, not harder with AI</a:t>
            </a:r>
          </a:p>
        </p:txBody>
      </p:sp>
      <p:sp>
        <p:nvSpPr>
          <p:cNvPr id="17" name="TextBox 16">
            <a:extLst>
              <a:ext uri="{FF2B5EF4-FFF2-40B4-BE49-F238E27FC236}">
                <a16:creationId xmlns:a16="http://schemas.microsoft.com/office/drawing/2014/main" id="{60137B4C-22B2-43B4-0F29-2B17F4B4401E}"/>
              </a:ext>
            </a:extLst>
          </p:cNvPr>
          <p:cNvSpPr txBox="1"/>
          <p:nvPr/>
        </p:nvSpPr>
        <p:spPr>
          <a:xfrm>
            <a:off x="637308" y="2030767"/>
            <a:ext cx="7699952" cy="2862322"/>
          </a:xfrm>
          <a:prstGeom prst="rect">
            <a:avLst/>
          </a:prstGeom>
          <a:noFill/>
        </p:spPr>
        <p:txBody>
          <a:bodyPr wrap="square" lIns="91440" tIns="45720" rIns="91440" bIns="45720" rtlCol="0" anchor="t">
            <a:spAutoFit/>
          </a:bodyPr>
          <a:lstStyle/>
          <a:p>
            <a:r>
              <a:rPr lang="en-US">
                <a:latin typeface="Segoe UI" panose="020B0502040204020203" pitchFamily="34" charset="0"/>
                <a:cs typeface="Segoe UI" panose="020B0502040204020203" pitchFamily="34" charset="0"/>
              </a:rPr>
              <a:t>Save time and energy by using AI as your personal assistant at work. </a:t>
            </a:r>
            <a:r>
              <a:rPr lang="en-US">
                <a:ln/>
                <a:solidFill>
                  <a:srgbClr val="2451A8"/>
                </a:solidFill>
                <a:latin typeface="Segoe UI Bold" panose="020B0802040204020203" pitchFamily="34" charset="0"/>
                <a:cs typeface="Segoe UI Bold" panose="020B0802040204020203" pitchFamily="34" charset="0"/>
                <a:rtl val="0"/>
              </a:rPr>
              <a:t>Microsoft 365 Copilot Chat </a:t>
            </a:r>
            <a:r>
              <a:rPr lang="en-US">
                <a:latin typeface="Segoe UI" panose="020B0502040204020203" pitchFamily="34" charset="0"/>
                <a:cs typeface="Segoe UI" panose="020B0502040204020203" pitchFamily="34" charset="0"/>
              </a:rPr>
              <a:t>in Edge can give you answers, write content for you, help you plan your day, and much more to help you complete your work faster and easier. And you don't even need to leave the page!</a:t>
            </a:r>
          </a:p>
          <a:p>
            <a:pPr marL="0" indent="0">
              <a:buNone/>
            </a:pPr>
            <a:endParaRPr lang="en-US">
              <a:latin typeface="Segoe UI" panose="020B0502040204020203" pitchFamily="34" charset="0"/>
              <a:cs typeface="Segoe UI" panose="020B0502040204020203" pitchFamily="34" charset="0"/>
            </a:endParaRPr>
          </a:p>
          <a:p>
            <a:endParaRPr lang="en-US">
              <a:latin typeface="Segoe UI" panose="020B0502040204020203" pitchFamily="34" charset="0"/>
              <a:cs typeface="Segoe UI" panose="020B0502040204020203" pitchFamily="34" charset="0"/>
            </a:endParaRPr>
          </a:p>
          <a:p>
            <a:pPr marL="0" indent="0">
              <a:buNone/>
            </a:pPr>
            <a:r>
              <a:rPr lang="en-US">
                <a:latin typeface="Segoe UI"/>
                <a:cs typeface="Segoe UI"/>
              </a:rPr>
              <a:t>Click the Copilot icon          in the top right corner of Edge.</a:t>
            </a:r>
            <a:endParaRPr lang="en-US">
              <a:latin typeface="Segoe UI" panose="020B0502040204020203" pitchFamily="34" charset="0"/>
              <a:cs typeface="Segoe UI" panose="020B0502040204020203" pitchFamily="34" charset="0"/>
            </a:endParaRPr>
          </a:p>
          <a:p>
            <a:pPr marL="0" indent="0">
              <a:buNone/>
            </a:pPr>
            <a:endParaRPr lang="en-US">
              <a:latin typeface="Segoe UI" panose="020B0502040204020203" pitchFamily="34" charset="0"/>
              <a:cs typeface="Segoe UI" panose="020B0502040204020203" pitchFamily="34" charset="0"/>
            </a:endParaRPr>
          </a:p>
          <a:p>
            <a:pPr marL="0" indent="0">
              <a:buNone/>
            </a:pPr>
            <a:endParaRPr lang="en-US">
              <a:latin typeface="Segoe UI" panose="020B0502040204020203" pitchFamily="34" charset="0"/>
              <a:cs typeface="Segoe UI" panose="020B0502040204020203" pitchFamily="34" charset="0"/>
            </a:endParaRPr>
          </a:p>
          <a:p>
            <a:pPr marL="0" indent="0">
              <a:buNone/>
            </a:pPr>
            <a:r>
              <a:rPr lang="en-US">
                <a:latin typeface="Segoe UI" panose="020B0502040204020203" pitchFamily="34" charset="0"/>
                <a:cs typeface="Segoe UI" panose="020B0502040204020203" pitchFamily="34" charset="0"/>
              </a:rPr>
              <a:t>Watch</a:t>
            </a:r>
            <a:r>
              <a:rPr lang="en-US">
                <a:solidFill>
                  <a:srgbClr val="0078D3"/>
                </a:solidFill>
                <a:latin typeface="Segoe UI" panose="020B0502040204020203" pitchFamily="34" charset="0"/>
                <a:cs typeface="Segoe UI" panose="020B0502040204020203" pitchFamily="34" charset="0"/>
              </a:rPr>
              <a:t> </a:t>
            </a:r>
            <a:r>
              <a:rPr lang="en-US">
                <a:solidFill>
                  <a:srgbClr val="0078D3"/>
                </a:solidFill>
                <a:latin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val="tx"/>
                    </a:ext>
                  </a:extLst>
                </a:hlinkClick>
              </a:rPr>
              <a:t>this video</a:t>
            </a:r>
            <a:r>
              <a:rPr lang="en-US">
                <a:solidFill>
                  <a:srgbClr val="0078D3"/>
                </a:solidFill>
                <a:latin typeface="Segoe UI" panose="020B0502040204020203" pitchFamily="34" charset="0"/>
                <a:cs typeface="Segoe UI" panose="020B0502040204020203" pitchFamily="34" charset="0"/>
              </a:rPr>
              <a:t> </a:t>
            </a:r>
            <a:r>
              <a:rPr lang="en-US">
                <a:latin typeface="Segoe UI" panose="020B0502040204020203" pitchFamily="34" charset="0"/>
                <a:cs typeface="Segoe UI" panose="020B0502040204020203" pitchFamily="34" charset="0"/>
              </a:rPr>
              <a:t>for more information!</a:t>
            </a:r>
          </a:p>
        </p:txBody>
      </p:sp>
      <p:pic>
        <p:nvPicPr>
          <p:cNvPr id="2" name="Content Placeholder 3">
            <a:extLst>
              <a:ext uri="{FF2B5EF4-FFF2-40B4-BE49-F238E27FC236}">
                <a16:creationId xmlns:a16="http://schemas.microsoft.com/office/drawing/2014/main" id="{8BC72AD0-5FE9-558D-2C69-297847EFBE24}"/>
              </a:ext>
            </a:extLst>
          </p:cNvPr>
          <p:cNvPicPr>
            <a:picLocks noChangeAspect="1"/>
          </p:cNvPicPr>
          <p:nvPr/>
        </p:nvPicPr>
        <p:blipFill>
          <a:blip r:embed="rId4"/>
          <a:srcRect l="80496" t="7044" r="496" b="5170"/>
          <a:stretch>
            <a:fillRect/>
          </a:stretch>
        </p:blipFill>
        <p:spPr>
          <a:xfrm>
            <a:off x="9390304" y="691375"/>
            <a:ext cx="2056630" cy="5620215"/>
          </a:xfrm>
          <a:prstGeom prst="roundRect">
            <a:avLst>
              <a:gd name="adj" fmla="val 3698"/>
            </a:avLst>
          </a:prstGeom>
          <a:ln w="2054" cap="flat">
            <a:prstDash val="solid"/>
            <a:miter/>
          </a:ln>
          <a:effectLst>
            <a:outerShdw blurRad="393700" dist="266700" dir="5520000" sx="94000" sy="94000" algn="tl" rotWithShape="0">
              <a:srgbClr val="112C79">
                <a:alpha val="13000"/>
              </a:srgbClr>
            </a:outerShdw>
          </a:effectLst>
        </p:spPr>
      </p:pic>
      <p:pic>
        <p:nvPicPr>
          <p:cNvPr id="10" name="Picture 9" descr="A rainbow colored logo on a black background&#10;&#10;AI-generated content may be incorrect.">
            <a:extLst>
              <a:ext uri="{FF2B5EF4-FFF2-40B4-BE49-F238E27FC236}">
                <a16:creationId xmlns:a16="http://schemas.microsoft.com/office/drawing/2014/main" id="{C42EAD6D-53EA-A618-CE7A-D829B84E95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9639" y="3689085"/>
            <a:ext cx="390113" cy="390113"/>
          </a:xfrm>
          <a:prstGeom prst="rect">
            <a:avLst/>
          </a:prstGeom>
        </p:spPr>
      </p:pic>
    </p:spTree>
    <p:extLst>
      <p:ext uri="{BB962C8B-B14F-4D97-AF65-F5344CB8AC3E}">
        <p14:creationId xmlns:p14="http://schemas.microsoft.com/office/powerpoint/2010/main" val="1893170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217F20BC-6DD3-EB39-7213-66BBAC2FF560}"/>
              </a:ext>
            </a:extLst>
          </p:cNvPr>
          <p:cNvSpPr txBox="1"/>
          <p:nvPr/>
        </p:nvSpPr>
        <p:spPr>
          <a:xfrm>
            <a:off x="650215" y="1814117"/>
            <a:ext cx="10738990" cy="422744"/>
          </a:xfrm>
          <a:prstGeom prst="rect">
            <a:avLst/>
          </a:prstGeom>
          <a:noFill/>
        </p:spPr>
        <p:txBody>
          <a:bodyPr wrap="square" lIns="91440" tIns="45720" rIns="91440" bIns="45720" rtlCol="0" anchor="t">
            <a:spAutoFit/>
          </a:bodyPr>
          <a:lstStyle/>
          <a:p>
            <a:pPr>
              <a:lnSpc>
                <a:spcPct val="43333"/>
              </a:lnSpc>
            </a:pPr>
            <a:r>
              <a:rPr lang="en-US" sz="4200">
                <a:ln/>
                <a:solidFill>
                  <a:srgbClr val="2451A8"/>
                </a:solidFill>
                <a:latin typeface="Segoe UI Semibold" panose="020B0702040204020203" pitchFamily="34" charset="0"/>
                <a:cs typeface="Segoe UI Semibold" panose="020B0702040204020203" pitchFamily="34" charset="0"/>
                <a:sym typeface="Arial"/>
                <a:rtl val="0"/>
              </a:rPr>
              <a:t>Table of contents</a:t>
            </a:r>
          </a:p>
        </p:txBody>
      </p:sp>
      <p:graphicFrame>
        <p:nvGraphicFramePr>
          <p:cNvPr id="8" name="Table 7">
            <a:extLst>
              <a:ext uri="{FF2B5EF4-FFF2-40B4-BE49-F238E27FC236}">
                <a16:creationId xmlns:a16="http://schemas.microsoft.com/office/drawing/2014/main" id="{4395842E-2077-3867-7EFF-4416B7992993}"/>
              </a:ext>
            </a:extLst>
          </p:cNvPr>
          <p:cNvGraphicFramePr>
            <a:graphicFrameLocks noGrp="1"/>
          </p:cNvGraphicFramePr>
          <p:nvPr>
            <p:extLst>
              <p:ext uri="{D42A27DB-BD31-4B8C-83A1-F6EECF244321}">
                <p14:modId xmlns:p14="http://schemas.microsoft.com/office/powerpoint/2010/main" val="2087544516"/>
              </p:ext>
            </p:extLst>
          </p:nvPr>
        </p:nvGraphicFramePr>
        <p:xfrm>
          <a:off x="738909" y="2323875"/>
          <a:ext cx="5158457" cy="2427654"/>
        </p:xfrm>
        <a:graphic>
          <a:graphicData uri="http://schemas.openxmlformats.org/drawingml/2006/table">
            <a:tbl>
              <a:tblPr firstRow="1" bandRow="1">
                <a:effectLst>
                  <a:outerShdw blurRad="50800" dist="38100" dir="5400000" algn="t" rotWithShape="0">
                    <a:prstClr val="black">
                      <a:alpha val="5000"/>
                    </a:prstClr>
                  </a:outerShdw>
                </a:effectLst>
                <a:tableStyleId>{5C22544A-7EE6-4342-B048-85BDC9FD1C3A}</a:tableStyleId>
              </a:tblPr>
              <a:tblGrid>
                <a:gridCol w="343365">
                  <a:extLst>
                    <a:ext uri="{9D8B030D-6E8A-4147-A177-3AD203B41FA5}">
                      <a16:colId xmlns:a16="http://schemas.microsoft.com/office/drawing/2014/main" val="3791677002"/>
                    </a:ext>
                  </a:extLst>
                </a:gridCol>
                <a:gridCol w="4815092">
                  <a:extLst>
                    <a:ext uri="{9D8B030D-6E8A-4147-A177-3AD203B41FA5}">
                      <a16:colId xmlns:a16="http://schemas.microsoft.com/office/drawing/2014/main" val="668966092"/>
                    </a:ext>
                  </a:extLst>
                </a:gridCol>
              </a:tblGrid>
              <a:tr h="404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kern="1200" dirty="0">
                          <a:solidFill>
                            <a:schemeClr val="tx1"/>
                          </a:solidFill>
                          <a:latin typeface="Segoe UI"/>
                          <a:ea typeface="+mn-ea"/>
                          <a:cs typeface="Segoe UI"/>
                        </a:rPr>
                        <a:t>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kern="1200" baseline="0" dirty="0">
                          <a:solidFill>
                            <a:schemeClr val="tx1"/>
                          </a:solidFill>
                          <a:uFillTx/>
                          <a:latin typeface="Segoe UI"/>
                          <a:ea typeface="+mn-ea"/>
                          <a:cs typeface="Segoe UI"/>
                        </a:rPr>
                        <a:t>Get started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42263472"/>
                  </a:ext>
                </a:extLst>
              </a:tr>
              <a:tr h="404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kern="1200" dirty="0">
                          <a:solidFill>
                            <a:schemeClr val="tx1"/>
                          </a:solidFill>
                          <a:latin typeface="Segoe UI"/>
                          <a:ea typeface="+mn-ea"/>
                          <a:cs typeface="Segoe UI"/>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400" b="0" u="none" kern="1200" baseline="0" dirty="0">
                          <a:solidFill>
                            <a:schemeClr val="tx1"/>
                          </a:solidFill>
                          <a:uFillTx/>
                          <a:latin typeface="Segoe UI"/>
                          <a:ea typeface="+mn-ea"/>
                          <a:cs typeface="Segoe UI"/>
                        </a:rPr>
                        <a:t>Take your browsing to the next level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2666714"/>
                  </a:ext>
                </a:extLst>
              </a:tr>
              <a:tr h="404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u="none" kern="1200">
                        <a:solidFill>
                          <a:schemeClr val="tx1"/>
                        </a:solidFill>
                        <a:latin typeface="Segoe UI" panose="020B0502040204020203" pitchFamily="34" charset="0"/>
                        <a:ea typeface="+mn-ea"/>
                        <a:cs typeface="Segoe UI" panose="020B05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400" u="none" kern="1200" baseline="0" dirty="0">
                          <a:ln/>
                          <a:gradFill>
                            <a:gsLst>
                              <a:gs pos="58000">
                                <a:srgbClr val="040F84"/>
                              </a:gs>
                              <a:gs pos="100000">
                                <a:srgbClr val="0048D8"/>
                              </a:gs>
                            </a:gsLst>
                            <a:lin ang="1755306" scaled="1"/>
                          </a:gradFill>
                          <a:latin typeface="Segoe UI Semibold"/>
                          <a:ea typeface="+mn-ea"/>
                          <a:cs typeface="Segoe UI Semibold"/>
                          <a:sym typeface="Wingdings" panose="05000000000000000000" pitchFamily="2" charset="2"/>
                        </a:rPr>
                        <a:t></a:t>
                      </a:r>
                      <a:r>
                        <a:rPr lang="en-US" sz="1400" b="0" u="none" kern="1200" baseline="0" dirty="0">
                          <a:solidFill>
                            <a:schemeClr val="bg1">
                              <a:lumMod val="75000"/>
                            </a:schemeClr>
                          </a:solidFill>
                          <a:latin typeface="Segoe UI"/>
                          <a:ea typeface="+mn-ea"/>
                          <a:cs typeface="Segoe UI"/>
                          <a:sym typeface="Wingdings" panose="05000000000000000000" pitchFamily="2" charset="2"/>
                        </a:rPr>
                        <a:t> </a:t>
                      </a:r>
                      <a:r>
                        <a:rPr lang="en-US" sz="1400" b="0" u="none" kern="1200" baseline="0" dirty="0">
                          <a:solidFill>
                            <a:schemeClr val="tx1"/>
                          </a:solidFill>
                          <a:latin typeface="Segoe UI"/>
                          <a:ea typeface="+mn-ea"/>
                          <a:cs typeface="Segoe UI"/>
                          <a:sym typeface="Wingdings" panose="05000000000000000000" pitchFamily="2" charset="2"/>
                        </a:rPr>
                        <a:t> </a:t>
                      </a:r>
                      <a:r>
                        <a:rPr lang="en-US" sz="1400" b="0" u="none" kern="1200" baseline="0" dirty="0">
                          <a:solidFill>
                            <a:schemeClr val="tx1"/>
                          </a:solidFill>
                          <a:uFillTx/>
                          <a:latin typeface="Segoe UI"/>
                          <a:ea typeface="+mn-ea"/>
                          <a:cs typeface="Segoe UI"/>
                        </a:rPr>
                        <a:t>Organize like a pro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7844807"/>
                  </a:ext>
                </a:extLst>
              </a:tr>
              <a:tr h="404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u="none" kern="1200">
                        <a:solidFill>
                          <a:schemeClr val="tx1"/>
                        </a:solidFill>
                        <a:latin typeface="Segoe UI" panose="020B0502040204020203" pitchFamily="34" charset="0"/>
                        <a:ea typeface="+mn-ea"/>
                        <a:cs typeface="Segoe UI" panose="020B05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400" u="none" kern="1200" baseline="0" dirty="0">
                          <a:ln/>
                          <a:gradFill>
                            <a:gsLst>
                              <a:gs pos="58000">
                                <a:srgbClr val="040F84"/>
                              </a:gs>
                              <a:gs pos="100000">
                                <a:srgbClr val="0048D8"/>
                              </a:gs>
                            </a:gsLst>
                            <a:lin ang="1755306" scaled="1"/>
                          </a:gradFill>
                          <a:latin typeface="Segoe UI Semibold"/>
                          <a:ea typeface="+mn-ea"/>
                          <a:cs typeface="Segoe UI Semibold"/>
                          <a:sym typeface="Wingdings" panose="05000000000000000000" pitchFamily="2" charset="2"/>
                        </a:rPr>
                        <a:t></a:t>
                      </a:r>
                      <a:r>
                        <a:rPr lang="en-US" sz="1400" b="0" u="none" kern="1200" baseline="0" dirty="0">
                          <a:solidFill>
                            <a:schemeClr val="bg1">
                              <a:lumMod val="75000"/>
                            </a:schemeClr>
                          </a:solidFill>
                          <a:latin typeface="Segoe UI"/>
                          <a:ea typeface="+mn-ea"/>
                          <a:cs typeface="Segoe UI"/>
                          <a:sym typeface="Wingdings" panose="05000000000000000000" pitchFamily="2" charset="2"/>
                        </a:rPr>
                        <a:t> </a:t>
                      </a:r>
                      <a:r>
                        <a:rPr lang="en-US" sz="1400" b="0" u="none" kern="1200" baseline="0" dirty="0">
                          <a:solidFill>
                            <a:schemeClr val="tx1"/>
                          </a:solidFill>
                          <a:latin typeface="Segoe UI"/>
                          <a:ea typeface="+mn-ea"/>
                          <a:cs typeface="Segoe UI"/>
                          <a:sym typeface="Wingdings" panose="05000000000000000000" pitchFamily="2" charset="2"/>
                        </a:rPr>
                        <a:t> </a:t>
                      </a:r>
                      <a:r>
                        <a:rPr lang="en-US" sz="1400" b="0" u="none" kern="1200" baseline="0" dirty="0">
                          <a:solidFill>
                            <a:schemeClr val="tx1"/>
                          </a:solidFill>
                          <a:uFillTx/>
                          <a:latin typeface="Segoe UI"/>
                          <a:ea typeface="+mn-ea"/>
                          <a:cs typeface="Segoe UI"/>
                        </a:rPr>
                        <a:t>Supercharge your day with AI</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9643625"/>
                  </a:ext>
                </a:extLst>
              </a:tr>
              <a:tr h="404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u="none" kern="1200">
                        <a:solidFill>
                          <a:schemeClr val="tx1"/>
                        </a:solidFill>
                        <a:latin typeface="Segoe UI" panose="020B0502040204020203" pitchFamily="34" charset="0"/>
                        <a:ea typeface="+mn-ea"/>
                        <a:cs typeface="Segoe UI" panose="020B05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400" u="none" kern="1200" baseline="0" dirty="0">
                          <a:ln/>
                          <a:gradFill>
                            <a:gsLst>
                              <a:gs pos="58000">
                                <a:srgbClr val="040F84"/>
                              </a:gs>
                              <a:gs pos="100000">
                                <a:srgbClr val="0048D8"/>
                              </a:gs>
                            </a:gsLst>
                            <a:lin ang="1755306" scaled="1"/>
                          </a:gradFill>
                          <a:latin typeface="Segoe UI Semibold"/>
                          <a:ea typeface="+mn-ea"/>
                          <a:cs typeface="Segoe UI Semibold"/>
                          <a:sym typeface="Wingdings" panose="05000000000000000000" pitchFamily="2" charset="2"/>
                        </a:rPr>
                        <a:t></a:t>
                      </a:r>
                      <a:r>
                        <a:rPr lang="en-US" sz="1400" b="0" u="none" kern="1200" baseline="0" dirty="0">
                          <a:solidFill>
                            <a:schemeClr val="bg1">
                              <a:lumMod val="75000"/>
                            </a:schemeClr>
                          </a:solidFill>
                          <a:latin typeface="Segoe UI"/>
                          <a:ea typeface="+mn-ea"/>
                          <a:cs typeface="Segoe UI"/>
                          <a:sym typeface="Wingdings" panose="05000000000000000000" pitchFamily="2" charset="2"/>
                        </a:rPr>
                        <a:t> </a:t>
                      </a:r>
                      <a:r>
                        <a:rPr lang="en-US" sz="1400" b="0" u="none" kern="1200" baseline="0" dirty="0">
                          <a:solidFill>
                            <a:schemeClr val="tx1"/>
                          </a:solidFill>
                          <a:latin typeface="Segoe UI"/>
                          <a:ea typeface="+mn-ea"/>
                          <a:cs typeface="Segoe UI"/>
                          <a:sym typeface="Wingdings" panose="05000000000000000000" pitchFamily="2" charset="2"/>
                        </a:rPr>
                        <a:t> </a:t>
                      </a:r>
                      <a:r>
                        <a:rPr lang="en-US" sz="1400" b="0" u="none" kern="1200" baseline="0" dirty="0">
                          <a:solidFill>
                            <a:schemeClr val="tx1"/>
                          </a:solidFill>
                          <a:uFillTx/>
                          <a:latin typeface="Segoe UI"/>
                          <a:ea typeface="+mn-ea"/>
                          <a:cs typeface="Segoe UI"/>
                        </a:rPr>
                        <a:t>Stay in the zone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7336014"/>
                  </a:ext>
                </a:extLst>
              </a:tr>
              <a:tr h="404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latin typeface="Segoe UI"/>
                          <a:ea typeface="+mn-ea"/>
                          <a:cs typeface="Segoe UI"/>
                        </a:rPr>
                        <a:t>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kern="1200" baseline="0" dirty="0">
                          <a:solidFill>
                            <a:schemeClr val="tx1"/>
                          </a:solidFill>
                          <a:latin typeface="Segoe UI"/>
                          <a:ea typeface="+mn-ea"/>
                          <a:cs typeface="Segoe UI"/>
                        </a:rPr>
                        <a:t>Next steps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973743"/>
                  </a:ext>
                </a:extLst>
              </a:tr>
            </a:tbl>
          </a:graphicData>
        </a:graphic>
      </p:graphicFrame>
      <p:pic>
        <p:nvPicPr>
          <p:cNvPr id="5" name="Picture 4" descr="A person in glasses typing on a computer&#10;&#10;AI-generated content may be incorrect.">
            <a:extLst>
              <a:ext uri="{FF2B5EF4-FFF2-40B4-BE49-F238E27FC236}">
                <a16:creationId xmlns:a16="http://schemas.microsoft.com/office/drawing/2014/main" id="{7911688A-E273-0758-8D65-CB5E22ED6A70}"/>
              </a:ext>
            </a:extLst>
          </p:cNvPr>
          <p:cNvPicPr>
            <a:picLocks noChangeAspect="1"/>
          </p:cNvPicPr>
          <p:nvPr/>
        </p:nvPicPr>
        <p:blipFill>
          <a:blip r:embed="rId3" cstate="print">
            <a:extLst>
              <a:ext uri="{28A0092B-C50C-407E-A947-70E740481C1C}">
                <a14:useLocalDpi xmlns:a14="http://schemas.microsoft.com/office/drawing/2010/main" val="0"/>
              </a:ext>
            </a:extLst>
          </a:blip>
          <a:srcRect l="25740" r="16945"/>
          <a:stretch/>
        </p:blipFill>
        <p:spPr>
          <a:xfrm>
            <a:off x="6296024" y="0"/>
            <a:ext cx="5895975" cy="6858000"/>
          </a:xfrm>
          <a:prstGeom prst="rect">
            <a:avLst/>
          </a:prstGeom>
        </p:spPr>
      </p:pic>
      <p:grpSp>
        <p:nvGrpSpPr>
          <p:cNvPr id="2" name="Group 1">
            <a:extLst>
              <a:ext uri="{FF2B5EF4-FFF2-40B4-BE49-F238E27FC236}">
                <a16:creationId xmlns:a16="http://schemas.microsoft.com/office/drawing/2014/main" id="{6690B069-8CF0-E172-2ED6-FAB498ABE010}"/>
              </a:ext>
            </a:extLst>
          </p:cNvPr>
          <p:cNvGrpSpPr/>
          <p:nvPr/>
        </p:nvGrpSpPr>
        <p:grpSpPr>
          <a:xfrm>
            <a:off x="1143000" y="2435192"/>
            <a:ext cx="2841859" cy="2233061"/>
            <a:chOff x="1143000" y="2435192"/>
            <a:chExt cx="2841859" cy="2233061"/>
          </a:xfrm>
        </p:grpSpPr>
        <p:sp>
          <p:nvSpPr>
            <p:cNvPr id="3" name="Rectangle 2">
              <a:hlinkClick r:id="rId4" action="ppaction://hlinksldjump"/>
              <a:extLst>
                <a:ext uri="{FF2B5EF4-FFF2-40B4-BE49-F238E27FC236}">
                  <a16:creationId xmlns:a16="http://schemas.microsoft.com/office/drawing/2014/main" id="{0E3EE69F-A944-E254-4A58-82B4D7B2C826}"/>
                </a:ext>
              </a:extLst>
            </p:cNvPr>
            <p:cNvSpPr/>
            <p:nvPr/>
          </p:nvSpPr>
          <p:spPr>
            <a:xfrm>
              <a:off x="1164657" y="2435192"/>
              <a:ext cx="904775" cy="17325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hlinkClick r:id="rId5" action="ppaction://hlinksldjump"/>
              <a:extLst>
                <a:ext uri="{FF2B5EF4-FFF2-40B4-BE49-F238E27FC236}">
                  <a16:creationId xmlns:a16="http://schemas.microsoft.com/office/drawing/2014/main" id="{CF1ACFE4-8737-5774-3341-537124DF721C}"/>
                </a:ext>
              </a:extLst>
            </p:cNvPr>
            <p:cNvSpPr/>
            <p:nvPr/>
          </p:nvSpPr>
          <p:spPr>
            <a:xfrm>
              <a:off x="1143000" y="2819400"/>
              <a:ext cx="2841859" cy="212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6" action="ppaction://hlinksldjump"/>
              <a:extLst>
                <a:ext uri="{FF2B5EF4-FFF2-40B4-BE49-F238E27FC236}">
                  <a16:creationId xmlns:a16="http://schemas.microsoft.com/office/drawing/2014/main" id="{7A2989E8-E628-5FB3-7066-A5BA8AE15042}"/>
                </a:ext>
              </a:extLst>
            </p:cNvPr>
            <p:cNvSpPr/>
            <p:nvPr/>
          </p:nvSpPr>
          <p:spPr>
            <a:xfrm>
              <a:off x="1447801" y="3224462"/>
              <a:ext cx="1478280" cy="1884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hlinkClick r:id="rId7" action="ppaction://hlinksldjump"/>
              <a:extLst>
                <a:ext uri="{FF2B5EF4-FFF2-40B4-BE49-F238E27FC236}">
                  <a16:creationId xmlns:a16="http://schemas.microsoft.com/office/drawing/2014/main" id="{D2877F2C-866E-6C7F-B61D-194C95736229}"/>
                </a:ext>
              </a:extLst>
            </p:cNvPr>
            <p:cNvSpPr/>
            <p:nvPr/>
          </p:nvSpPr>
          <p:spPr>
            <a:xfrm>
              <a:off x="1447801" y="3657600"/>
              <a:ext cx="2354178" cy="2021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hlinkClick r:id="rId8" action="ppaction://hlinksldjump"/>
              <a:extLst>
                <a:ext uri="{FF2B5EF4-FFF2-40B4-BE49-F238E27FC236}">
                  <a16:creationId xmlns:a16="http://schemas.microsoft.com/office/drawing/2014/main" id="{AAFC99BA-66CD-9E06-EDA8-A3DA4DF5F5FF}"/>
                </a:ext>
              </a:extLst>
            </p:cNvPr>
            <p:cNvSpPr/>
            <p:nvPr/>
          </p:nvSpPr>
          <p:spPr>
            <a:xfrm>
              <a:off x="1447801" y="4067475"/>
              <a:ext cx="1305024" cy="18689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2ABB7ED6-1FA2-497F-5894-B9D13468F2A9}"/>
                </a:ext>
              </a:extLst>
            </p:cNvPr>
            <p:cNvSpPr/>
            <p:nvPr/>
          </p:nvSpPr>
          <p:spPr>
            <a:xfrm>
              <a:off x="1143000" y="4458100"/>
              <a:ext cx="878305" cy="2101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0391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D7B08C09-58A5-BF03-9FAD-3B9A79237CF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5228D2F-0E5E-9CFD-78B7-19B97D773DC7}"/>
              </a:ext>
            </a:extLst>
          </p:cNvPr>
          <p:cNvSpPr txBox="1"/>
          <p:nvPr/>
        </p:nvSpPr>
        <p:spPr>
          <a:xfrm>
            <a:off x="642656" y="1350454"/>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Write with speed and confidence</a:t>
            </a:r>
          </a:p>
        </p:txBody>
      </p:sp>
      <p:sp>
        <p:nvSpPr>
          <p:cNvPr id="6" name="TextBox 5">
            <a:extLst>
              <a:ext uri="{FF2B5EF4-FFF2-40B4-BE49-F238E27FC236}">
                <a16:creationId xmlns:a16="http://schemas.microsoft.com/office/drawing/2014/main" id="{EE1AA9EB-9B59-C0B4-AB65-62EBA277A400}"/>
              </a:ext>
            </a:extLst>
          </p:cNvPr>
          <p:cNvSpPr txBox="1"/>
          <p:nvPr/>
        </p:nvSpPr>
        <p:spPr>
          <a:xfrm>
            <a:off x="633421" y="2044475"/>
            <a:ext cx="4931388" cy="2308324"/>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AI-powered </a:t>
            </a:r>
            <a:r>
              <a:rPr lang="en-US">
                <a:ln/>
                <a:solidFill>
                  <a:srgbClr val="2451A8"/>
                </a:solidFill>
                <a:latin typeface="Segoe UI Bold" panose="020B0802040204020203" pitchFamily="34" charset="0"/>
                <a:cs typeface="Segoe UI Bold" panose="020B0802040204020203" pitchFamily="34" charset="0"/>
                <a:rtl val="0"/>
              </a:rPr>
              <a:t>Text Prediction </a:t>
            </a:r>
            <a:r>
              <a:rPr lang="en-US">
                <a:latin typeface="Segoe UI" panose="020B0502040204020203" pitchFamily="34" charset="0"/>
                <a:cs typeface="Segoe UI" panose="020B0502040204020203" pitchFamily="34" charset="0"/>
              </a:rPr>
              <a:t>anticipates what you're going to write next, allowing you to complete sentences more efficiently and stay focused on your writing goals.</a:t>
            </a:r>
          </a:p>
          <a:p>
            <a:pPr marL="0" indent="0">
              <a:buNone/>
            </a:pPr>
            <a:endParaRPr lang="en-US">
              <a:latin typeface="Segoe UI" panose="020B0502040204020203" pitchFamily="34" charset="0"/>
              <a:cs typeface="Segoe UI" panose="020B0502040204020203" pitchFamily="34" charset="0"/>
            </a:endParaRPr>
          </a:p>
          <a:p>
            <a:endParaRPr lang="en-US">
              <a:latin typeface="Segoe UI" panose="020B0502040204020203" pitchFamily="34" charset="0"/>
              <a:cs typeface="Segoe UI" panose="020B0502040204020203" pitchFamily="34" charset="0"/>
            </a:endParaRPr>
          </a:p>
          <a:p>
            <a:pPr marL="0" indent="0">
              <a:buNone/>
            </a:pPr>
            <a:r>
              <a:rPr lang="en-US">
                <a:latin typeface="Segoe UI" panose="020B0502040204020203" pitchFamily="34" charset="0"/>
                <a:cs typeface="Segoe UI" panose="020B0502040204020203" pitchFamily="34" charset="0"/>
              </a:rPr>
              <a:t>If text prediction is not already on, you can go to Settings &gt; Languages to turn it on.</a:t>
            </a:r>
          </a:p>
        </p:txBody>
      </p:sp>
      <p:pic>
        <p:nvPicPr>
          <p:cNvPr id="5" name="Picture 4" descr="A screenshot of a computer&#10;&#10;AI-generated content may be incorrect.">
            <a:extLst>
              <a:ext uri="{FF2B5EF4-FFF2-40B4-BE49-F238E27FC236}">
                <a16:creationId xmlns:a16="http://schemas.microsoft.com/office/drawing/2014/main" id="{8AF7D52B-7709-B982-947F-2AEE40DC55EB}"/>
              </a:ext>
            </a:extLst>
          </p:cNvPr>
          <p:cNvPicPr>
            <a:picLocks noChangeAspect="1"/>
          </p:cNvPicPr>
          <p:nvPr/>
        </p:nvPicPr>
        <p:blipFill>
          <a:blip r:embed="rId3"/>
          <a:srcRect l="2113" t="2101" r="1657" b="3344"/>
          <a:stretch/>
        </p:blipFill>
        <p:spPr>
          <a:xfrm>
            <a:off x="6598266" y="2043462"/>
            <a:ext cx="4838485" cy="3789987"/>
          </a:xfrm>
          <a:prstGeom prst="roundRect">
            <a:avLst>
              <a:gd name="adj" fmla="val 2036"/>
            </a:avLst>
          </a:prstGeom>
          <a:ln w="2054" cap="flat">
            <a:solidFill>
              <a:srgbClr val="000000">
                <a:alpha val="27000"/>
              </a:srgbClr>
            </a:solidFill>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26581116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FAB2711C-548C-1CFF-E06A-77032194E60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9019F2D-C8F7-DAD2-DE71-C217E6D24611}"/>
              </a:ext>
            </a:extLst>
          </p:cNvPr>
          <p:cNvSpPr txBox="1"/>
          <p:nvPr/>
        </p:nvSpPr>
        <p:spPr>
          <a:xfrm>
            <a:off x="637309" y="1345981"/>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Create your own browser theme</a:t>
            </a:r>
          </a:p>
        </p:txBody>
      </p:sp>
      <p:sp>
        <p:nvSpPr>
          <p:cNvPr id="17" name="TextBox 16">
            <a:extLst>
              <a:ext uri="{FF2B5EF4-FFF2-40B4-BE49-F238E27FC236}">
                <a16:creationId xmlns:a16="http://schemas.microsoft.com/office/drawing/2014/main" id="{DB6C5F35-3468-54CC-AE3F-87BFAB2FB522}"/>
              </a:ext>
            </a:extLst>
          </p:cNvPr>
          <p:cNvSpPr txBox="1"/>
          <p:nvPr/>
        </p:nvSpPr>
        <p:spPr>
          <a:xfrm>
            <a:off x="628073" y="2040003"/>
            <a:ext cx="10938452" cy="646331"/>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Personalize your browser with unique AI-generated themes using the </a:t>
            </a:r>
            <a:r>
              <a:rPr lang="en-US">
                <a:ln/>
                <a:solidFill>
                  <a:srgbClr val="2451A8"/>
                </a:solidFill>
                <a:latin typeface="Segoe UI Bold" panose="020B0802040204020203" pitchFamily="34" charset="0"/>
                <a:cs typeface="Segoe UI Bold" panose="020B0802040204020203" pitchFamily="34" charset="0"/>
                <a:rtl val="0"/>
              </a:rPr>
              <a:t>AI Theme Generator</a:t>
            </a:r>
            <a:r>
              <a:rPr lang="en-US">
                <a:latin typeface="Segoe UI" panose="020B0502040204020203" pitchFamily="34" charset="0"/>
                <a:cs typeface="Segoe UI" panose="020B0502040204020203" pitchFamily="34" charset="0"/>
              </a:rPr>
              <a:t>. The theme will change the color of your browser frame and the image on your new tab page.</a:t>
            </a:r>
          </a:p>
        </p:txBody>
      </p:sp>
      <p:sp>
        <p:nvSpPr>
          <p:cNvPr id="4" name="TextBox 3">
            <a:extLst>
              <a:ext uri="{FF2B5EF4-FFF2-40B4-BE49-F238E27FC236}">
                <a16:creationId xmlns:a16="http://schemas.microsoft.com/office/drawing/2014/main" id="{FA9E1606-052C-9564-60AD-554CAADEC1E3}"/>
              </a:ext>
            </a:extLst>
          </p:cNvPr>
          <p:cNvSpPr txBox="1"/>
          <p:nvPr/>
        </p:nvSpPr>
        <p:spPr>
          <a:xfrm>
            <a:off x="628073" y="6042314"/>
            <a:ext cx="10938452" cy="369332"/>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Navigate to the </a:t>
            </a:r>
            <a:r>
              <a:rPr lang="en-US">
                <a:solidFill>
                  <a:srgbClr val="0078D3"/>
                </a:solidFill>
                <a:latin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val="tx"/>
                    </a:ext>
                  </a:extLst>
                </a:hlinkClick>
              </a:rPr>
              <a:t>AI Theme Generator</a:t>
            </a:r>
            <a:r>
              <a:rPr lang="en-US">
                <a:latin typeface="Segoe UI" panose="020B0502040204020203" pitchFamily="34" charset="0"/>
                <a:cs typeface="Segoe UI" panose="020B0502040204020203" pitchFamily="34" charset="0"/>
              </a:rPr>
              <a:t> and describe the theme you want.</a:t>
            </a:r>
          </a:p>
        </p:txBody>
      </p:sp>
      <p:grpSp>
        <p:nvGrpSpPr>
          <p:cNvPr id="6" name="Group 5">
            <a:extLst>
              <a:ext uri="{FF2B5EF4-FFF2-40B4-BE49-F238E27FC236}">
                <a16:creationId xmlns:a16="http://schemas.microsoft.com/office/drawing/2014/main" id="{9D68714F-3673-BE28-E074-A4C41313574E}"/>
              </a:ext>
            </a:extLst>
          </p:cNvPr>
          <p:cNvGrpSpPr/>
          <p:nvPr/>
        </p:nvGrpSpPr>
        <p:grpSpPr>
          <a:xfrm>
            <a:off x="3734638" y="2823587"/>
            <a:ext cx="4722725" cy="3094893"/>
            <a:chOff x="3734638" y="2823587"/>
            <a:chExt cx="4722725" cy="3094893"/>
          </a:xfrm>
        </p:grpSpPr>
        <p:pic>
          <p:nvPicPr>
            <p:cNvPr id="2" name="Picture 1" descr="A screenshot of a computer&#10;&#10;AI-generated content may be incorrect.">
              <a:extLst>
                <a:ext uri="{FF2B5EF4-FFF2-40B4-BE49-F238E27FC236}">
                  <a16:creationId xmlns:a16="http://schemas.microsoft.com/office/drawing/2014/main" id="{A5E35B82-7586-A1B1-1FD7-C594778EB624}"/>
                </a:ext>
              </a:extLst>
            </p:cNvPr>
            <p:cNvPicPr>
              <a:picLocks noChangeAspect="1"/>
            </p:cNvPicPr>
            <p:nvPr/>
          </p:nvPicPr>
          <p:blipFill>
            <a:blip r:embed="rId4"/>
            <a:stretch>
              <a:fillRect/>
            </a:stretch>
          </p:blipFill>
          <p:spPr>
            <a:xfrm>
              <a:off x="4383072" y="3469481"/>
              <a:ext cx="3644705" cy="2072957"/>
            </a:xfrm>
            <a:prstGeom prst="roundRect">
              <a:avLst>
                <a:gd name="adj" fmla="val 2036"/>
              </a:avLst>
            </a:prstGeom>
            <a:ln w="2054" cap="flat">
              <a:prstDash val="solid"/>
              <a:miter/>
            </a:ln>
            <a:effectLst>
              <a:outerShdw blurRad="393700" dist="266700" dir="5520000" sx="94000" sy="94000" algn="tl" rotWithShape="0">
                <a:srgbClr val="112C79">
                  <a:alpha val="13000"/>
                </a:srgbClr>
              </a:outerShdw>
            </a:effectLst>
          </p:spPr>
        </p:pic>
        <p:pic>
          <p:nvPicPr>
            <p:cNvPr id="5" name="Picture 4" descr="A computer screen shot of a car driving on a winding road&#10;&#10;AI-generated content may be incorrect.">
              <a:extLst>
                <a:ext uri="{FF2B5EF4-FFF2-40B4-BE49-F238E27FC236}">
                  <a16:creationId xmlns:a16="http://schemas.microsoft.com/office/drawing/2014/main" id="{997FA9EE-387B-94DD-396F-A1A1F68F8235}"/>
                </a:ext>
              </a:extLst>
            </p:cNvPr>
            <p:cNvPicPr>
              <a:picLocks noChangeAspect="1"/>
            </p:cNvPicPr>
            <p:nvPr/>
          </p:nvPicPr>
          <p:blipFill>
            <a:blip r:embed="rId5"/>
            <a:srcRect l="2888" t="5022" r="4393" b="5037"/>
            <a:stretch/>
          </p:blipFill>
          <p:spPr>
            <a:xfrm>
              <a:off x="3734638" y="2823587"/>
              <a:ext cx="4722725" cy="3094893"/>
            </a:xfrm>
            <a:prstGeom prst="roundRect">
              <a:avLst>
                <a:gd name="adj" fmla="val 3513"/>
              </a:avLst>
            </a:prstGeom>
            <a:ln w="2054" cap="flat">
              <a:prstDash val="solid"/>
              <a:miter/>
            </a:ln>
            <a:effectLst>
              <a:outerShdw blurRad="393700" dist="266700" dir="5520000" sx="94000" sy="94000" algn="tl" rotWithShape="0">
                <a:srgbClr val="112C79">
                  <a:alpha val="13000"/>
                </a:srgbClr>
              </a:outerShdw>
            </a:effectLst>
          </p:spPr>
        </p:pic>
      </p:grpSp>
    </p:spTree>
    <p:extLst>
      <p:ext uri="{BB962C8B-B14F-4D97-AF65-F5344CB8AC3E}">
        <p14:creationId xmlns:p14="http://schemas.microsoft.com/office/powerpoint/2010/main" val="17965026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18009746-9765-1A2C-A392-AB7B8ECC68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1260B6-8A5C-F77E-255A-6726B04CA8A7}"/>
              </a:ext>
            </a:extLst>
          </p:cNvPr>
          <p:cNvSpPr>
            <a:spLocks noGrp="1"/>
          </p:cNvSpPr>
          <p:nvPr>
            <p:ph type="title"/>
          </p:nvPr>
        </p:nvSpPr>
        <p:spPr>
          <a:xfrm>
            <a:off x="628650" y="2291629"/>
            <a:ext cx="5652077" cy="1578407"/>
          </a:xfrm>
        </p:spPr>
        <p:txBody>
          <a:bodyPr>
            <a:normAutofit/>
          </a:bodyPr>
          <a:lstStyle/>
          <a:p>
            <a:r>
              <a:rPr lang="en-US" sz="4000" dirty="0">
                <a:ln/>
                <a:latin typeface="Segoe UI Semibold"/>
                <a:ea typeface="+mn-ea"/>
                <a:cs typeface="Segoe UI Semibold"/>
              </a:rPr>
              <a:t>Stay in the zone</a:t>
            </a:r>
            <a:endParaRPr lang="en-US" sz="4000" dirty="0">
              <a:ln/>
              <a:latin typeface="Segoe UI Semibold" panose="020B0702040204020203" pitchFamily="34" charset="0"/>
              <a:ea typeface="+mn-ea"/>
              <a:cs typeface="Segoe UI Semibold" panose="020B0702040204020203" pitchFamily="34" charset="0"/>
            </a:endParaRPr>
          </a:p>
        </p:txBody>
      </p:sp>
      <p:sp>
        <p:nvSpPr>
          <p:cNvPr id="5" name="Text Placeholder 4">
            <a:extLst>
              <a:ext uri="{FF2B5EF4-FFF2-40B4-BE49-F238E27FC236}">
                <a16:creationId xmlns:a16="http://schemas.microsoft.com/office/drawing/2014/main" id="{224AF150-8822-63E9-D00F-D5BFB235C0B6}"/>
              </a:ext>
            </a:extLst>
          </p:cNvPr>
          <p:cNvSpPr>
            <a:spLocks noGrp="1"/>
          </p:cNvSpPr>
          <p:nvPr>
            <p:ph type="body" idx="1"/>
          </p:nvPr>
        </p:nvSpPr>
        <p:spPr>
          <a:xfrm>
            <a:off x="628650" y="4589463"/>
            <a:ext cx="10515600" cy="1500187"/>
          </a:xfrm>
        </p:spPr>
        <p:txBody>
          <a:bodyPr/>
          <a:lstStyle/>
          <a:p>
            <a:endParaRPr lang="en-US"/>
          </a:p>
        </p:txBody>
      </p:sp>
    </p:spTree>
    <p:extLst>
      <p:ext uri="{BB962C8B-B14F-4D97-AF65-F5344CB8AC3E}">
        <p14:creationId xmlns:p14="http://schemas.microsoft.com/office/powerpoint/2010/main" val="2828969867"/>
      </p:ext>
    </p:extLst>
  </p:cSld>
  <p:clrMapOvr>
    <a:masterClrMapping/>
  </p:clrMapOvr>
  <p:extLst>
    <p:ext uri="{6950BFC3-D8DA-4A85-94F7-54DA5524770B}">
      <p188:commentRel xmlns:p188="http://schemas.microsoft.com/office/powerpoint/2018/8/main" r:id="rId2"/>
    </p:ext>
  </p:extLst>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D127296B-454C-6320-627B-013D4EBDE34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20455E9-64D4-48FE-3C6E-F47E3E4399CA}"/>
              </a:ext>
            </a:extLst>
          </p:cNvPr>
          <p:cNvSpPr txBox="1"/>
          <p:nvPr/>
        </p:nvSpPr>
        <p:spPr>
          <a:xfrm>
            <a:off x="637310" y="1345982"/>
            <a:ext cx="6303917"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Read without distractions</a:t>
            </a:r>
          </a:p>
        </p:txBody>
      </p:sp>
      <p:sp>
        <p:nvSpPr>
          <p:cNvPr id="17" name="TextBox 16">
            <a:extLst>
              <a:ext uri="{FF2B5EF4-FFF2-40B4-BE49-F238E27FC236}">
                <a16:creationId xmlns:a16="http://schemas.microsoft.com/office/drawing/2014/main" id="{91079810-9A6F-F208-2196-D8C1FA51B8E7}"/>
              </a:ext>
            </a:extLst>
          </p:cNvPr>
          <p:cNvSpPr txBox="1"/>
          <p:nvPr/>
        </p:nvSpPr>
        <p:spPr>
          <a:xfrm>
            <a:off x="628074" y="2040004"/>
            <a:ext cx="5690582" cy="923330"/>
          </a:xfrm>
          <a:prstGeom prst="rect">
            <a:avLst/>
          </a:prstGeom>
          <a:noFill/>
        </p:spPr>
        <p:txBody>
          <a:bodyPr wrap="square" lIns="91440" tIns="45720" rIns="91440" bIns="45720" rtlCol="0" anchor="t">
            <a:spAutoFit/>
          </a:bodyPr>
          <a:lstStyle/>
          <a:p>
            <a:pPr marL="0" indent="0">
              <a:buNone/>
            </a:pPr>
            <a:r>
              <a:rPr lang="en-US">
                <a:ln/>
                <a:solidFill>
                  <a:srgbClr val="2451A8"/>
                </a:solidFill>
                <a:latin typeface="Segoe UI Bold" panose="020B0802040204020203" pitchFamily="34" charset="0"/>
                <a:cs typeface="Segoe UI Bold" panose="020B0802040204020203" pitchFamily="34" charset="0"/>
                <a:rtl val="0"/>
              </a:rPr>
              <a:t>Immersive Reader </a:t>
            </a:r>
            <a:r>
              <a:rPr lang="en-US">
                <a:latin typeface="Segoe UI" panose="020B0502040204020203" pitchFamily="34" charset="0"/>
                <a:cs typeface="Segoe UI" panose="020B0502040204020203" pitchFamily="34" charset="0"/>
              </a:rPr>
              <a:t>provides a cleaner, simpler webpage layout and minimizes images </a:t>
            </a:r>
            <a:r>
              <a:rPr lang="en-US">
                <a:latin typeface="Segoe UI"/>
                <a:cs typeface="Segoe UI"/>
              </a:rPr>
              <a:t>to help you stay focused. </a:t>
            </a:r>
            <a:endParaRPr lang="en-US">
              <a:latin typeface="Segoe UI" panose="020B0502040204020203" pitchFamily="34" charset="0"/>
              <a:cs typeface="Segoe UI" panose="020B0502040204020203" pitchFamily="34" charset="0"/>
            </a:endParaRPr>
          </a:p>
        </p:txBody>
      </p:sp>
      <p:sp>
        <p:nvSpPr>
          <p:cNvPr id="4" name="Rectangle: Rounded Corners 3">
            <a:extLst>
              <a:ext uri="{FF2B5EF4-FFF2-40B4-BE49-F238E27FC236}">
                <a16:creationId xmlns:a16="http://schemas.microsoft.com/office/drawing/2014/main" id="{1AFB3ED2-2B70-6836-711B-EFF5E9B24EF3}"/>
              </a:ext>
            </a:extLst>
          </p:cNvPr>
          <p:cNvSpPr/>
          <p:nvPr/>
        </p:nvSpPr>
        <p:spPr>
          <a:xfrm>
            <a:off x="715216" y="3141398"/>
            <a:ext cx="5739319" cy="1235412"/>
          </a:xfrm>
          <a:prstGeom prst="roundRect">
            <a:avLst>
              <a:gd name="adj" fmla="val 8391"/>
            </a:avLst>
          </a:prstGeom>
          <a:gradFill>
            <a:gsLst>
              <a:gs pos="0">
                <a:srgbClr val="DBF6FF"/>
              </a:gs>
              <a:gs pos="100000">
                <a:srgbClr val="DBF6FF"/>
              </a:gs>
            </a:gsLst>
            <a:lin ang="1758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440CAE0-52B8-3FAE-6E71-FB8C92DA65DC}"/>
              </a:ext>
            </a:extLst>
          </p:cNvPr>
          <p:cNvSpPr txBox="1"/>
          <p:nvPr/>
        </p:nvSpPr>
        <p:spPr>
          <a:xfrm>
            <a:off x="948777" y="3327843"/>
            <a:ext cx="5457120" cy="815608"/>
          </a:xfrm>
          <a:prstGeom prst="rect">
            <a:avLst/>
          </a:prstGeom>
          <a:noFill/>
        </p:spPr>
        <p:txBody>
          <a:bodyPr wrap="square" lIns="91440" tIns="45720" rIns="91440" bIns="45720" rtlCol="0" anchor="t">
            <a:spAutoFit/>
          </a:bodyPr>
          <a:lstStyle/>
          <a:p>
            <a:pPr marL="0" indent="0">
              <a:spcBef>
                <a:spcPts val="600"/>
              </a:spcBef>
              <a:spcAft>
                <a:spcPts val="600"/>
              </a:spcAft>
              <a:buNone/>
            </a:pPr>
            <a:r>
              <a:rPr lang="en-US" sz="1400">
                <a:ln/>
                <a:solidFill>
                  <a:srgbClr val="2451A8"/>
                </a:solidFill>
                <a:latin typeface="Segoe UI Bold" panose="020B0802040204020203" pitchFamily="34" charset="0"/>
                <a:cs typeface="Segoe UI Bold" panose="020B0802040204020203" pitchFamily="34" charset="0"/>
                <a:rtl val="0"/>
              </a:rPr>
              <a:t>Pro tip:</a:t>
            </a:r>
          </a:p>
          <a:p>
            <a:pPr marL="0" indent="0">
              <a:buNone/>
            </a:pPr>
            <a:r>
              <a:rPr lang="en-US" sz="1400">
                <a:latin typeface="Segoe UI" panose="020B0502040204020203" pitchFamily="34" charset="0"/>
                <a:cs typeface="Segoe UI" panose="020B0502040204020203" pitchFamily="34" charset="0"/>
              </a:rPr>
              <a:t>Customize Immersive Reader by changing the formatting, fonts, text size, and spacing to fit your preferences.</a:t>
            </a:r>
          </a:p>
        </p:txBody>
      </p:sp>
      <p:sp>
        <p:nvSpPr>
          <p:cNvPr id="12" name="TextBox 11">
            <a:extLst>
              <a:ext uri="{FF2B5EF4-FFF2-40B4-BE49-F238E27FC236}">
                <a16:creationId xmlns:a16="http://schemas.microsoft.com/office/drawing/2014/main" id="{0374A059-D5A6-4413-5C16-CBC3EAFB563D}"/>
              </a:ext>
            </a:extLst>
          </p:cNvPr>
          <p:cNvSpPr txBox="1"/>
          <p:nvPr/>
        </p:nvSpPr>
        <p:spPr>
          <a:xfrm>
            <a:off x="628074" y="4578856"/>
            <a:ext cx="5768403" cy="646331"/>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Select the text you want to read &gt; right-click &gt; select "Open Immersive Reader"</a:t>
            </a:r>
          </a:p>
        </p:txBody>
      </p:sp>
      <p:sp>
        <p:nvSpPr>
          <p:cNvPr id="20" name="TextBox 19">
            <a:extLst>
              <a:ext uri="{FF2B5EF4-FFF2-40B4-BE49-F238E27FC236}">
                <a16:creationId xmlns:a16="http://schemas.microsoft.com/office/drawing/2014/main" id="{97649BA8-0DE4-1646-126C-5BE7E5D90FE5}"/>
              </a:ext>
            </a:extLst>
          </p:cNvPr>
          <p:cNvSpPr txBox="1"/>
          <p:nvPr/>
        </p:nvSpPr>
        <p:spPr>
          <a:xfrm rot="16200000">
            <a:off x="6434895" y="2375826"/>
            <a:ext cx="174785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i="1">
                <a:latin typeface="Segoe UI" panose="020B0502040204020203" pitchFamily="34" charset="0"/>
                <a:cs typeface="Segoe UI" panose="020B0502040204020203" pitchFamily="34" charset="0"/>
              </a:rPr>
              <a:t>Before</a:t>
            </a:r>
          </a:p>
        </p:txBody>
      </p:sp>
      <p:sp>
        <p:nvSpPr>
          <p:cNvPr id="21" name="TextBox 20">
            <a:extLst>
              <a:ext uri="{FF2B5EF4-FFF2-40B4-BE49-F238E27FC236}">
                <a16:creationId xmlns:a16="http://schemas.microsoft.com/office/drawing/2014/main" id="{1CF39C5E-18A0-0C76-FCD0-EE7216451ED1}"/>
              </a:ext>
            </a:extLst>
          </p:cNvPr>
          <p:cNvSpPr txBox="1"/>
          <p:nvPr/>
        </p:nvSpPr>
        <p:spPr>
          <a:xfrm rot="16200000">
            <a:off x="6434895" y="5223317"/>
            <a:ext cx="174785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i="1">
                <a:latin typeface="Segoe UI" panose="020B0502040204020203" pitchFamily="34" charset="0"/>
                <a:cs typeface="Segoe UI" panose="020B0502040204020203" pitchFamily="34" charset="0"/>
              </a:rPr>
              <a:t>After</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2D425EC1-7428-A1E3-B90D-68F6E075633C}"/>
                  </a:ext>
                </a:extLst>
              </p14:cNvPr>
              <p14:cNvContentPartPr/>
              <p14:nvPr/>
            </p14:nvContentPartPr>
            <p14:xfrm>
              <a:off x="8953920" y="4183200"/>
              <a:ext cx="3240" cy="5400"/>
            </p14:xfrm>
          </p:contentPart>
        </mc:Choice>
        <mc:Fallback xmlns="">
          <p:pic>
            <p:nvPicPr>
              <p:cNvPr id="2" name="Ink 1">
                <a:extLst>
                  <a:ext uri="{FF2B5EF4-FFF2-40B4-BE49-F238E27FC236}">
                    <a16:creationId xmlns:a16="http://schemas.microsoft.com/office/drawing/2014/main" id="{2D425EC1-7428-A1E3-B90D-68F6E075633C}"/>
                  </a:ext>
                </a:extLst>
              </p:cNvPr>
              <p:cNvPicPr/>
              <p:nvPr/>
            </p:nvPicPr>
            <p:blipFill>
              <a:blip r:embed="rId4"/>
              <a:stretch>
                <a:fillRect/>
              </a:stretch>
            </p:blipFill>
            <p:spPr>
              <a:xfrm>
                <a:off x="8944560" y="4173840"/>
                <a:ext cx="21960" cy="24120"/>
              </a:xfrm>
              <a:prstGeom prst="rect">
                <a:avLst/>
              </a:prstGeom>
            </p:spPr>
          </p:pic>
        </mc:Fallback>
      </mc:AlternateContent>
      <p:pic>
        <p:nvPicPr>
          <p:cNvPr id="7" name="Picture 6">
            <a:extLst>
              <a:ext uri="{FF2B5EF4-FFF2-40B4-BE49-F238E27FC236}">
                <a16:creationId xmlns:a16="http://schemas.microsoft.com/office/drawing/2014/main" id="{F0F3D9DD-B5ED-025C-9DA3-79C74487F0D5}"/>
              </a:ext>
            </a:extLst>
          </p:cNvPr>
          <p:cNvPicPr>
            <a:picLocks noChangeAspect="1"/>
          </p:cNvPicPr>
          <p:nvPr/>
        </p:nvPicPr>
        <p:blipFill>
          <a:blip r:embed="rId5"/>
          <a:srcRect/>
          <a:stretch/>
        </p:blipFill>
        <p:spPr>
          <a:xfrm>
            <a:off x="7669163" y="3975119"/>
            <a:ext cx="3806411" cy="2295144"/>
          </a:xfrm>
          <a:prstGeom prst="roundRect">
            <a:avLst>
              <a:gd name="adj" fmla="val 1005"/>
            </a:avLst>
          </a:prstGeom>
          <a:ln w="2054" cap="flat">
            <a:prstDash val="solid"/>
            <a:miter/>
          </a:ln>
          <a:effectLst>
            <a:outerShdw blurRad="393700" dist="266700" dir="5520000" sx="94000" sy="94000" algn="tl" rotWithShape="0">
              <a:srgbClr val="112C79">
                <a:alpha val="13000"/>
              </a:srgbClr>
            </a:outerShdw>
          </a:effectLst>
        </p:spPr>
      </p:pic>
      <p:pic>
        <p:nvPicPr>
          <p:cNvPr id="11" name="Picture 10">
            <a:extLst>
              <a:ext uri="{FF2B5EF4-FFF2-40B4-BE49-F238E27FC236}">
                <a16:creationId xmlns:a16="http://schemas.microsoft.com/office/drawing/2014/main" id="{1C5C1659-6FD0-27F9-C93D-F783C3B24FFF}"/>
              </a:ext>
            </a:extLst>
          </p:cNvPr>
          <p:cNvPicPr>
            <a:picLocks noChangeAspect="1"/>
          </p:cNvPicPr>
          <p:nvPr/>
        </p:nvPicPr>
        <p:blipFill>
          <a:blip r:embed="rId6"/>
          <a:srcRect l="317" t="-177" b="5536"/>
          <a:stretch>
            <a:fillRect/>
          </a:stretch>
        </p:blipFill>
        <p:spPr>
          <a:xfrm>
            <a:off x="7669163" y="1376516"/>
            <a:ext cx="3790335" cy="2399071"/>
          </a:xfrm>
          <a:prstGeom prst="roundRect">
            <a:avLst>
              <a:gd name="adj" fmla="val 1005"/>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840165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31DE8239-A481-B5EF-3A42-D78846441A8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0480192-FBB4-D4F6-9CEE-90DAEF85AC68}"/>
              </a:ext>
            </a:extLst>
          </p:cNvPr>
          <p:cNvSpPr txBox="1"/>
          <p:nvPr/>
        </p:nvSpPr>
        <p:spPr>
          <a:xfrm>
            <a:off x="628076" y="1345981"/>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Have web content read to you</a:t>
            </a:r>
          </a:p>
        </p:txBody>
      </p:sp>
      <p:sp>
        <p:nvSpPr>
          <p:cNvPr id="17" name="TextBox 16">
            <a:extLst>
              <a:ext uri="{FF2B5EF4-FFF2-40B4-BE49-F238E27FC236}">
                <a16:creationId xmlns:a16="http://schemas.microsoft.com/office/drawing/2014/main" id="{722A2902-611C-DDAC-8AAF-7B3A5BE6886A}"/>
              </a:ext>
            </a:extLst>
          </p:cNvPr>
          <p:cNvSpPr txBox="1"/>
          <p:nvPr/>
        </p:nvSpPr>
        <p:spPr>
          <a:xfrm>
            <a:off x="628076" y="2040003"/>
            <a:ext cx="4950688" cy="923330"/>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Step away from the screen or improve your reading comprehension by having Edge read webpages aloud to you with </a:t>
            </a:r>
            <a:r>
              <a:rPr lang="en-US">
                <a:ln/>
                <a:solidFill>
                  <a:srgbClr val="2451A8"/>
                </a:solidFill>
                <a:latin typeface="Segoe UI Bold" panose="020B0802040204020203" pitchFamily="34" charset="0"/>
                <a:cs typeface="Segoe UI Bold" panose="020B0802040204020203" pitchFamily="34" charset="0"/>
                <a:rtl val="0"/>
              </a:rPr>
              <a:t>Read aloud</a:t>
            </a:r>
            <a:r>
              <a:rPr lang="en-US">
                <a:latin typeface="Segoe UI" panose="020B0502040204020203" pitchFamily="34" charset="0"/>
                <a:cs typeface="Segoe UI" panose="020B0502040204020203" pitchFamily="34" charset="0"/>
              </a:rPr>
              <a:t>. </a:t>
            </a:r>
          </a:p>
        </p:txBody>
      </p:sp>
      <p:sp>
        <p:nvSpPr>
          <p:cNvPr id="4" name="Rectangle: Rounded Corners 3">
            <a:extLst>
              <a:ext uri="{FF2B5EF4-FFF2-40B4-BE49-F238E27FC236}">
                <a16:creationId xmlns:a16="http://schemas.microsoft.com/office/drawing/2014/main" id="{5D5B74AD-22CD-9A74-9BEF-57385450B400}"/>
              </a:ext>
            </a:extLst>
          </p:cNvPr>
          <p:cNvSpPr/>
          <p:nvPr/>
        </p:nvSpPr>
        <p:spPr>
          <a:xfrm>
            <a:off x="733507" y="3228504"/>
            <a:ext cx="4845256" cy="1235412"/>
          </a:xfrm>
          <a:prstGeom prst="roundRect">
            <a:avLst>
              <a:gd name="adj" fmla="val 8391"/>
            </a:avLst>
          </a:prstGeom>
          <a:gradFill>
            <a:gsLst>
              <a:gs pos="0">
                <a:srgbClr val="DBF6FF"/>
              </a:gs>
              <a:gs pos="100000">
                <a:srgbClr val="DBF6FF"/>
              </a:gs>
            </a:gsLst>
            <a:lin ang="1758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AEEF0BD-9982-BF6A-E70B-BEDD6878F0A8}"/>
              </a:ext>
            </a:extLst>
          </p:cNvPr>
          <p:cNvSpPr txBox="1"/>
          <p:nvPr/>
        </p:nvSpPr>
        <p:spPr>
          <a:xfrm>
            <a:off x="967067" y="3414949"/>
            <a:ext cx="4205296" cy="815608"/>
          </a:xfrm>
          <a:prstGeom prst="rect">
            <a:avLst/>
          </a:prstGeom>
          <a:noFill/>
        </p:spPr>
        <p:txBody>
          <a:bodyPr wrap="square" lIns="91440" tIns="45720" rIns="91440" bIns="45720" rtlCol="0" anchor="t">
            <a:spAutoFit/>
          </a:bodyPr>
          <a:lstStyle/>
          <a:p>
            <a:pPr marL="0" indent="0">
              <a:spcBef>
                <a:spcPts val="600"/>
              </a:spcBef>
              <a:spcAft>
                <a:spcPts val="600"/>
              </a:spcAft>
              <a:buNone/>
            </a:pPr>
            <a:r>
              <a:rPr lang="en-US" sz="1400" dirty="0">
                <a:ln/>
                <a:solidFill>
                  <a:srgbClr val="2451A8"/>
                </a:solidFill>
                <a:latin typeface="Segoe UI Bold" panose="020B0802040204020203" pitchFamily="34" charset="0"/>
                <a:cs typeface="Segoe UI Bold" panose="020B0802040204020203" pitchFamily="34" charset="0"/>
                <a:rtl val="0"/>
              </a:rPr>
              <a:t>Pro tip:</a:t>
            </a:r>
          </a:p>
          <a:p>
            <a:pPr marL="0" indent="0">
              <a:buNone/>
            </a:pPr>
            <a:r>
              <a:rPr lang="en-US" sz="1400" dirty="0">
                <a:latin typeface="Segoe UI" panose="020B0502040204020203" pitchFamily="34" charset="0"/>
                <a:cs typeface="Segoe UI" panose="020B0502040204020203" pitchFamily="34" charset="0"/>
              </a:rPr>
              <a:t>You can adjust the speaking speed, voice, and even the accent.</a:t>
            </a:r>
          </a:p>
        </p:txBody>
      </p:sp>
      <p:sp>
        <p:nvSpPr>
          <p:cNvPr id="10" name="TextBox 9">
            <a:extLst>
              <a:ext uri="{FF2B5EF4-FFF2-40B4-BE49-F238E27FC236}">
                <a16:creationId xmlns:a16="http://schemas.microsoft.com/office/drawing/2014/main" id="{061C45B9-C74B-5A9F-43EF-33FE048533C3}"/>
              </a:ext>
            </a:extLst>
          </p:cNvPr>
          <p:cNvSpPr txBox="1"/>
          <p:nvPr/>
        </p:nvSpPr>
        <p:spPr>
          <a:xfrm>
            <a:off x="628076" y="4710546"/>
            <a:ext cx="4969159" cy="923330"/>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Right-click on the page and select "Read aloud“</a:t>
            </a:r>
            <a:br>
              <a:rPr lang="en-US">
                <a:latin typeface="Segoe UI" panose="020B0502040204020203" pitchFamily="34" charset="0"/>
                <a:cs typeface="Segoe UI" panose="020B0502040204020203" pitchFamily="34" charset="0"/>
              </a:rPr>
            </a:br>
            <a:endParaRPr lang="en-US">
              <a:latin typeface="Segoe UI" panose="020B0502040204020203" pitchFamily="34" charset="0"/>
              <a:cs typeface="Segoe UI" panose="020B0502040204020203" pitchFamily="34" charset="0"/>
            </a:endParaRPr>
          </a:p>
          <a:p>
            <a:pPr marL="0" indent="0">
              <a:buNone/>
            </a:pPr>
            <a:r>
              <a:rPr lang="en-US">
                <a:latin typeface="Segoe UI" panose="020B0502040204020203" pitchFamily="34" charset="0"/>
                <a:cs typeface="Segoe UI" panose="020B0502040204020203" pitchFamily="34" charset="0"/>
              </a:rPr>
              <a:t>Keyboard shortcut: </a:t>
            </a:r>
            <a:r>
              <a:rPr lang="en-US">
                <a:ln/>
                <a:solidFill>
                  <a:srgbClr val="2451A8"/>
                </a:solidFill>
                <a:latin typeface="Segoe UI Bold" panose="020B0802040204020203" pitchFamily="34" charset="0"/>
                <a:cs typeface="Segoe UI Bold" panose="020B0802040204020203" pitchFamily="34" charset="0"/>
                <a:rtl val="0"/>
              </a:rPr>
              <a:t>Ctrl + Shift + U</a:t>
            </a:r>
          </a:p>
        </p:txBody>
      </p:sp>
      <p:pic>
        <p:nvPicPr>
          <p:cNvPr id="7" name="Picture 6">
            <a:extLst>
              <a:ext uri="{FF2B5EF4-FFF2-40B4-BE49-F238E27FC236}">
                <a16:creationId xmlns:a16="http://schemas.microsoft.com/office/drawing/2014/main" id="{CB488D2F-FD0E-C9A6-02E8-B95AA1358C86}"/>
              </a:ext>
            </a:extLst>
          </p:cNvPr>
          <p:cNvPicPr>
            <a:picLocks noChangeAspect="1"/>
          </p:cNvPicPr>
          <p:nvPr/>
        </p:nvPicPr>
        <p:blipFill>
          <a:blip r:embed="rId3"/>
          <a:srcRect/>
          <a:stretch/>
        </p:blipFill>
        <p:spPr>
          <a:xfrm>
            <a:off x="6124574" y="2134907"/>
            <a:ext cx="5290803" cy="3475318"/>
          </a:xfrm>
          <a:prstGeom prst="roundRect">
            <a:avLst>
              <a:gd name="adj" fmla="val 910"/>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7315477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A5E1C54B-3F73-0642-3E4F-E1F368D601E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3E8331E-77E7-EACA-A3F5-C9E096CB57B0}"/>
              </a:ext>
            </a:extLst>
          </p:cNvPr>
          <p:cNvSpPr txBox="1"/>
          <p:nvPr/>
        </p:nvSpPr>
        <p:spPr>
          <a:xfrm>
            <a:off x="628073" y="1345982"/>
            <a:ext cx="10710546" cy="407035"/>
          </a:xfrm>
          <a:prstGeom prst="rect">
            <a:avLst/>
          </a:prstGeom>
          <a:noFill/>
        </p:spPr>
        <p:txBody>
          <a:bodyPr wrap="square" lIns="91440" tIns="45720" rIns="91440" bIns="45720" rtlCol="0" anchor="t">
            <a:spAutoFit/>
          </a:bodyPr>
          <a:lstStyle/>
          <a:p>
            <a:pPr>
              <a:lnSpc>
                <a:spcPct val="43333"/>
              </a:lnSpc>
            </a:pPr>
            <a:r>
              <a:rPr lang="en-US" sz="4000" dirty="0">
                <a:ln/>
                <a:solidFill>
                  <a:srgbClr val="000000"/>
                </a:solidFill>
                <a:latin typeface="Segoe UI Semibold" panose="020B0702040204020203" pitchFamily="34" charset="0"/>
                <a:cs typeface="Segoe UI Semibold" panose="020B0702040204020203" pitchFamily="34" charset="0"/>
                <a:sym typeface="Arial"/>
                <a:rtl val="0"/>
              </a:rPr>
              <a:t>Improve readability with high-contrast colors</a:t>
            </a:r>
          </a:p>
        </p:txBody>
      </p:sp>
      <p:sp>
        <p:nvSpPr>
          <p:cNvPr id="17" name="TextBox 16">
            <a:extLst>
              <a:ext uri="{FF2B5EF4-FFF2-40B4-BE49-F238E27FC236}">
                <a16:creationId xmlns:a16="http://schemas.microsoft.com/office/drawing/2014/main" id="{13F7BD44-5B15-9740-CE6A-4EEF6EAB94B4}"/>
              </a:ext>
            </a:extLst>
          </p:cNvPr>
          <p:cNvSpPr txBox="1"/>
          <p:nvPr/>
        </p:nvSpPr>
        <p:spPr>
          <a:xfrm>
            <a:off x="628073" y="2040004"/>
            <a:ext cx="5534940" cy="923330"/>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Reduce eye strain and get a more personalized browsing experience by changing the color scheme of webpages with </a:t>
            </a:r>
            <a:r>
              <a:rPr lang="en-US">
                <a:ln/>
                <a:solidFill>
                  <a:srgbClr val="2451A8"/>
                </a:solidFill>
                <a:latin typeface="Segoe UI Bold" panose="020B0802040204020203" pitchFamily="34" charset="0"/>
                <a:cs typeface="Segoe UI Bold" panose="020B0802040204020203" pitchFamily="34" charset="0"/>
                <a:rtl val="0"/>
              </a:rPr>
              <a:t>Page Colors</a:t>
            </a:r>
            <a:r>
              <a:rPr lang="en-US">
                <a:latin typeface="Segoe UI" panose="020B0502040204020203" pitchFamily="34" charset="0"/>
                <a:cs typeface="Segoe UI" panose="020B0502040204020203" pitchFamily="34" charset="0"/>
              </a:rPr>
              <a:t>.</a:t>
            </a:r>
          </a:p>
        </p:txBody>
      </p:sp>
      <p:sp>
        <p:nvSpPr>
          <p:cNvPr id="2" name="Rectangle: Rounded Corners 1">
            <a:extLst>
              <a:ext uri="{FF2B5EF4-FFF2-40B4-BE49-F238E27FC236}">
                <a16:creationId xmlns:a16="http://schemas.microsoft.com/office/drawing/2014/main" id="{D431F852-A402-1729-CEE5-4862A248C5E0}"/>
              </a:ext>
            </a:extLst>
          </p:cNvPr>
          <p:cNvSpPr/>
          <p:nvPr/>
        </p:nvSpPr>
        <p:spPr>
          <a:xfrm>
            <a:off x="733505" y="3189003"/>
            <a:ext cx="5301574" cy="1070042"/>
          </a:xfrm>
          <a:prstGeom prst="roundRect">
            <a:avLst>
              <a:gd name="adj" fmla="val 8391"/>
            </a:avLst>
          </a:prstGeom>
          <a:gradFill>
            <a:gsLst>
              <a:gs pos="0">
                <a:srgbClr val="DBF6FF"/>
              </a:gs>
              <a:gs pos="100000">
                <a:srgbClr val="DBF6FF"/>
              </a:gs>
            </a:gsLst>
            <a:lin ang="1758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41968D2-08E2-F4D7-4DFA-84BA6788CD16}"/>
              </a:ext>
            </a:extLst>
          </p:cNvPr>
          <p:cNvSpPr txBox="1"/>
          <p:nvPr/>
        </p:nvSpPr>
        <p:spPr>
          <a:xfrm>
            <a:off x="967065" y="3375448"/>
            <a:ext cx="4406533" cy="600164"/>
          </a:xfrm>
          <a:prstGeom prst="rect">
            <a:avLst/>
          </a:prstGeom>
          <a:noFill/>
        </p:spPr>
        <p:txBody>
          <a:bodyPr wrap="square" lIns="91440" tIns="45720" rIns="91440" bIns="45720" rtlCol="0" anchor="t">
            <a:spAutoFit/>
          </a:bodyPr>
          <a:lstStyle/>
          <a:p>
            <a:pPr marL="0" indent="0">
              <a:spcBef>
                <a:spcPts val="600"/>
              </a:spcBef>
              <a:spcAft>
                <a:spcPts val="600"/>
              </a:spcAft>
              <a:buNone/>
            </a:pPr>
            <a:r>
              <a:rPr lang="en-US" sz="1400">
                <a:ln/>
                <a:solidFill>
                  <a:srgbClr val="2451A8"/>
                </a:solidFill>
                <a:latin typeface="Segoe UI Bold" panose="020B0802040204020203" pitchFamily="34" charset="0"/>
                <a:cs typeface="Segoe UI Bold" panose="020B0802040204020203" pitchFamily="34" charset="0"/>
                <a:rtl val="0"/>
              </a:rPr>
              <a:t>Pro tip:</a:t>
            </a:r>
          </a:p>
          <a:p>
            <a:pPr marL="0" indent="0">
              <a:buNone/>
            </a:pPr>
            <a:r>
              <a:rPr lang="en-US" sz="1400">
                <a:latin typeface="Segoe UI" panose="020B0502040204020203" pitchFamily="34" charset="0"/>
                <a:cs typeface="Segoe UI" panose="020B0502040204020203" pitchFamily="34" charset="0"/>
              </a:rPr>
              <a:t>Dark mode is available if you prefer a darker theme.</a:t>
            </a:r>
          </a:p>
        </p:txBody>
      </p:sp>
      <p:sp>
        <p:nvSpPr>
          <p:cNvPr id="9" name="TextBox 8">
            <a:extLst>
              <a:ext uri="{FF2B5EF4-FFF2-40B4-BE49-F238E27FC236}">
                <a16:creationId xmlns:a16="http://schemas.microsoft.com/office/drawing/2014/main" id="{5707F4E6-A496-80C7-1DFC-4C097B2865E8}"/>
              </a:ext>
            </a:extLst>
          </p:cNvPr>
          <p:cNvSpPr txBox="1"/>
          <p:nvPr/>
        </p:nvSpPr>
        <p:spPr>
          <a:xfrm>
            <a:off x="637310" y="4526064"/>
            <a:ext cx="5227782" cy="923330"/>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Go to Settings and more &gt; Settings &gt; Accessibility &gt; Choose your preferred color theme under "Page colors"</a:t>
            </a:r>
          </a:p>
        </p:txBody>
      </p:sp>
      <p:sp>
        <p:nvSpPr>
          <p:cNvPr id="14" name="TextBox 13">
            <a:extLst>
              <a:ext uri="{FF2B5EF4-FFF2-40B4-BE49-F238E27FC236}">
                <a16:creationId xmlns:a16="http://schemas.microsoft.com/office/drawing/2014/main" id="{5F7A3DCE-8756-B257-38D3-95F00743BD76}"/>
              </a:ext>
            </a:extLst>
          </p:cNvPr>
          <p:cNvSpPr txBox="1"/>
          <p:nvPr/>
        </p:nvSpPr>
        <p:spPr>
          <a:xfrm rot="16200000">
            <a:off x="6434895" y="2745281"/>
            <a:ext cx="174785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i="1">
                <a:latin typeface="Segoe UI" panose="020B0502040204020203" pitchFamily="34" charset="0"/>
                <a:cs typeface="Segoe UI" panose="020B0502040204020203" pitchFamily="34" charset="0"/>
              </a:rPr>
              <a:t>Before</a:t>
            </a:r>
          </a:p>
        </p:txBody>
      </p:sp>
      <p:sp>
        <p:nvSpPr>
          <p:cNvPr id="15" name="TextBox 14">
            <a:extLst>
              <a:ext uri="{FF2B5EF4-FFF2-40B4-BE49-F238E27FC236}">
                <a16:creationId xmlns:a16="http://schemas.microsoft.com/office/drawing/2014/main" id="{B9F5F42B-5BC1-BFBC-7AEB-E8E4E75DCB06}"/>
              </a:ext>
            </a:extLst>
          </p:cNvPr>
          <p:cNvSpPr txBox="1"/>
          <p:nvPr/>
        </p:nvSpPr>
        <p:spPr>
          <a:xfrm rot="16200000">
            <a:off x="6434895" y="5343390"/>
            <a:ext cx="174785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i="1">
                <a:latin typeface="Segoe UI" panose="020B0502040204020203" pitchFamily="34" charset="0"/>
                <a:cs typeface="Segoe UI" panose="020B0502040204020203" pitchFamily="34" charset="0"/>
              </a:rPr>
              <a:t>After</a:t>
            </a:r>
          </a:p>
        </p:txBody>
      </p:sp>
      <p:pic>
        <p:nvPicPr>
          <p:cNvPr id="8" name="Picture 7">
            <a:extLst>
              <a:ext uri="{FF2B5EF4-FFF2-40B4-BE49-F238E27FC236}">
                <a16:creationId xmlns:a16="http://schemas.microsoft.com/office/drawing/2014/main" id="{57E8BF90-40FF-2107-9366-AB003E628224}"/>
              </a:ext>
            </a:extLst>
          </p:cNvPr>
          <p:cNvPicPr>
            <a:picLocks noChangeAspect="1"/>
          </p:cNvPicPr>
          <p:nvPr/>
        </p:nvPicPr>
        <p:blipFill>
          <a:blip r:embed="rId3"/>
          <a:srcRect t="-149" b="7269"/>
          <a:stretch>
            <a:fillRect/>
          </a:stretch>
        </p:blipFill>
        <p:spPr>
          <a:xfrm>
            <a:off x="7653307" y="4223838"/>
            <a:ext cx="3792428" cy="2020533"/>
          </a:xfrm>
          <a:prstGeom prst="roundRect">
            <a:avLst>
              <a:gd name="adj" fmla="val 1005"/>
            </a:avLst>
          </a:prstGeom>
          <a:ln w="2054" cap="flat">
            <a:prstDash val="solid"/>
            <a:miter/>
          </a:ln>
          <a:effectLst>
            <a:outerShdw blurRad="393700" dist="266700" dir="5520000" sx="94000" sy="94000" algn="tl" rotWithShape="0">
              <a:srgbClr val="112C79">
                <a:alpha val="13000"/>
              </a:srgbClr>
            </a:outerShdw>
          </a:effectLst>
        </p:spPr>
      </p:pic>
      <p:pic>
        <p:nvPicPr>
          <p:cNvPr id="7" name="Picture 6">
            <a:extLst>
              <a:ext uri="{FF2B5EF4-FFF2-40B4-BE49-F238E27FC236}">
                <a16:creationId xmlns:a16="http://schemas.microsoft.com/office/drawing/2014/main" id="{D9624535-53EA-4F00-06D6-C0F7C536A861}"/>
              </a:ext>
            </a:extLst>
          </p:cNvPr>
          <p:cNvPicPr>
            <a:picLocks noChangeAspect="1"/>
          </p:cNvPicPr>
          <p:nvPr/>
        </p:nvPicPr>
        <p:blipFill>
          <a:blip r:embed="rId4"/>
          <a:srcRect l="317" t="-177" b="5536"/>
          <a:stretch>
            <a:fillRect/>
          </a:stretch>
        </p:blipFill>
        <p:spPr>
          <a:xfrm>
            <a:off x="7669163" y="1740073"/>
            <a:ext cx="3790335" cy="2399071"/>
          </a:xfrm>
          <a:prstGeom prst="roundRect">
            <a:avLst>
              <a:gd name="adj" fmla="val 1005"/>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3917961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96E49FD7-0115-0270-73FA-8B1DFF63609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1E51E16-6388-F0E4-327C-97A309A9E110}"/>
              </a:ext>
            </a:extLst>
          </p:cNvPr>
          <p:cNvSpPr txBox="1"/>
          <p:nvPr/>
        </p:nvSpPr>
        <p:spPr>
          <a:xfrm>
            <a:off x="637313" y="1345983"/>
            <a:ext cx="10710546"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Adjust text size</a:t>
            </a:r>
          </a:p>
        </p:txBody>
      </p:sp>
      <p:sp>
        <p:nvSpPr>
          <p:cNvPr id="17" name="TextBox 16">
            <a:extLst>
              <a:ext uri="{FF2B5EF4-FFF2-40B4-BE49-F238E27FC236}">
                <a16:creationId xmlns:a16="http://schemas.microsoft.com/office/drawing/2014/main" id="{738D3741-90E5-CD16-85D9-27783DF58BFE}"/>
              </a:ext>
            </a:extLst>
          </p:cNvPr>
          <p:cNvSpPr txBox="1"/>
          <p:nvPr/>
        </p:nvSpPr>
        <p:spPr>
          <a:xfrm>
            <a:off x="628076" y="2040005"/>
            <a:ext cx="5440215" cy="646331"/>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Make reading online easier by zooming in or </a:t>
            </a:r>
          </a:p>
          <a:p>
            <a:pPr marL="0" indent="0">
              <a:buNone/>
            </a:pPr>
            <a:r>
              <a:rPr lang="en-US">
                <a:latin typeface="Segoe UI" panose="020B0502040204020203" pitchFamily="34" charset="0"/>
                <a:cs typeface="Segoe UI" panose="020B0502040204020203" pitchFamily="34" charset="0"/>
              </a:rPr>
              <a:t>out to adjust the text size with </a:t>
            </a:r>
            <a:r>
              <a:rPr lang="en-US">
                <a:ln/>
                <a:solidFill>
                  <a:srgbClr val="2451A8"/>
                </a:solidFill>
                <a:latin typeface="Segoe UI Bold" panose="020B0802040204020203" pitchFamily="34" charset="0"/>
                <a:cs typeface="Segoe UI Bold" panose="020B0802040204020203" pitchFamily="34" charset="0"/>
                <a:rtl val="0"/>
              </a:rPr>
              <a:t>Page Zoom</a:t>
            </a:r>
            <a:r>
              <a:rPr lang="en-US">
                <a:latin typeface="Segoe UI" panose="020B0502040204020203" pitchFamily="34" charset="0"/>
                <a:cs typeface="Segoe UI" panose="020B0502040204020203" pitchFamily="34" charset="0"/>
              </a:rPr>
              <a:t>.</a:t>
            </a:r>
          </a:p>
        </p:txBody>
      </p:sp>
      <p:sp>
        <p:nvSpPr>
          <p:cNvPr id="2" name="Rectangle: Rounded Corners 1">
            <a:extLst>
              <a:ext uri="{FF2B5EF4-FFF2-40B4-BE49-F238E27FC236}">
                <a16:creationId xmlns:a16="http://schemas.microsoft.com/office/drawing/2014/main" id="{697B972F-4498-4B16-6D03-F035B63C356C}"/>
              </a:ext>
            </a:extLst>
          </p:cNvPr>
          <p:cNvSpPr/>
          <p:nvPr/>
        </p:nvSpPr>
        <p:spPr>
          <a:xfrm>
            <a:off x="733505" y="2930384"/>
            <a:ext cx="5301574" cy="1070042"/>
          </a:xfrm>
          <a:prstGeom prst="roundRect">
            <a:avLst>
              <a:gd name="adj" fmla="val 8391"/>
            </a:avLst>
          </a:prstGeom>
          <a:gradFill>
            <a:gsLst>
              <a:gs pos="0">
                <a:srgbClr val="DBF6FF"/>
              </a:gs>
              <a:gs pos="100000">
                <a:srgbClr val="DBF6FF"/>
              </a:gs>
            </a:gsLst>
            <a:lin ang="1758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EA58F84-4851-6636-7969-CD39E6346683}"/>
              </a:ext>
            </a:extLst>
          </p:cNvPr>
          <p:cNvSpPr txBox="1"/>
          <p:nvPr/>
        </p:nvSpPr>
        <p:spPr>
          <a:xfrm>
            <a:off x="967065" y="3116829"/>
            <a:ext cx="4406533" cy="600164"/>
          </a:xfrm>
          <a:prstGeom prst="rect">
            <a:avLst/>
          </a:prstGeom>
          <a:noFill/>
        </p:spPr>
        <p:txBody>
          <a:bodyPr wrap="square" lIns="91440" tIns="45720" rIns="91440" bIns="45720" rtlCol="0" anchor="t">
            <a:spAutoFit/>
          </a:bodyPr>
          <a:lstStyle/>
          <a:p>
            <a:pPr marL="0" indent="0">
              <a:spcBef>
                <a:spcPts val="600"/>
              </a:spcBef>
              <a:spcAft>
                <a:spcPts val="600"/>
              </a:spcAft>
              <a:buNone/>
            </a:pPr>
            <a:r>
              <a:rPr lang="en-US" sz="1400">
                <a:ln/>
                <a:solidFill>
                  <a:srgbClr val="2451A8"/>
                </a:solidFill>
                <a:latin typeface="Segoe UI Bold" panose="020B0802040204020203" pitchFamily="34" charset="0"/>
                <a:cs typeface="Segoe UI Bold" panose="020B0802040204020203" pitchFamily="34" charset="0"/>
                <a:rtl val="0"/>
              </a:rPr>
              <a:t>Pro tip:</a:t>
            </a:r>
          </a:p>
          <a:p>
            <a:pPr marL="0" indent="0">
              <a:buNone/>
            </a:pPr>
            <a:r>
              <a:rPr lang="en-US" sz="1400">
                <a:latin typeface="Segoe UI" panose="020B0502040204020203" pitchFamily="34" charset="0"/>
                <a:cs typeface="Segoe UI" panose="020B0502040204020203" pitchFamily="34" charset="0"/>
              </a:rPr>
              <a:t>You can set custom zoom levels for specific websites.</a:t>
            </a:r>
          </a:p>
        </p:txBody>
      </p:sp>
      <p:sp>
        <p:nvSpPr>
          <p:cNvPr id="9" name="TextBox 8">
            <a:extLst>
              <a:ext uri="{FF2B5EF4-FFF2-40B4-BE49-F238E27FC236}">
                <a16:creationId xmlns:a16="http://schemas.microsoft.com/office/drawing/2014/main" id="{96A5948D-2740-9D71-B831-13F0FBA08EDD}"/>
              </a:ext>
            </a:extLst>
          </p:cNvPr>
          <p:cNvSpPr txBox="1"/>
          <p:nvPr/>
        </p:nvSpPr>
        <p:spPr>
          <a:xfrm>
            <a:off x="628077" y="4258209"/>
            <a:ext cx="5458687" cy="1200329"/>
          </a:xfrm>
          <a:prstGeom prst="rect">
            <a:avLst/>
          </a:prstGeom>
          <a:noFill/>
        </p:spPr>
        <p:txBody>
          <a:bodyPr wrap="square" lIns="91440" tIns="45720" rIns="91440" bIns="45720" rtlCol="0" anchor="t">
            <a:spAutoFit/>
          </a:bodyPr>
          <a:lstStyle/>
          <a:p>
            <a:pPr marL="0" indent="0">
              <a:buNone/>
            </a:pPr>
            <a:r>
              <a:rPr lang="en-US">
                <a:latin typeface="Segoe UI" panose="020B0502040204020203" pitchFamily="34" charset="0"/>
                <a:cs typeface="Segoe UI" panose="020B0502040204020203" pitchFamily="34" charset="0"/>
              </a:rPr>
              <a:t>Go to Settings and more &gt; Settings &gt; Accessibility and select the desired zoom level under Page zoom.</a:t>
            </a:r>
          </a:p>
          <a:p>
            <a:pPr marL="0" indent="0">
              <a:buNone/>
            </a:pPr>
            <a:endParaRPr lang="en-US">
              <a:latin typeface="Segoe UI" panose="020B0502040204020203" pitchFamily="34" charset="0"/>
              <a:cs typeface="Segoe UI" panose="020B0502040204020203" pitchFamily="34" charset="0"/>
            </a:endParaRPr>
          </a:p>
          <a:p>
            <a:pPr marL="0" indent="0">
              <a:buNone/>
            </a:pPr>
            <a:r>
              <a:rPr lang="en-US">
                <a:latin typeface="Segoe UI" panose="020B0502040204020203" pitchFamily="34" charset="0"/>
                <a:cs typeface="Segoe UI" panose="020B0502040204020203" pitchFamily="34" charset="0"/>
              </a:rPr>
              <a:t>Keyboard shortcut: </a:t>
            </a:r>
            <a:r>
              <a:rPr lang="en-US">
                <a:ln/>
                <a:solidFill>
                  <a:srgbClr val="2451A8"/>
                </a:solidFill>
                <a:latin typeface="Segoe UI Bold" panose="020B0802040204020203" pitchFamily="34" charset="0"/>
                <a:cs typeface="Segoe UI Bold" panose="020B0802040204020203" pitchFamily="34" charset="0"/>
                <a:rtl val="0"/>
              </a:rPr>
              <a:t>Ctrl + + or -</a:t>
            </a:r>
          </a:p>
        </p:txBody>
      </p:sp>
      <p:sp>
        <p:nvSpPr>
          <p:cNvPr id="14" name="TextBox 13">
            <a:extLst>
              <a:ext uri="{FF2B5EF4-FFF2-40B4-BE49-F238E27FC236}">
                <a16:creationId xmlns:a16="http://schemas.microsoft.com/office/drawing/2014/main" id="{83A88E51-F21E-5A55-DFDD-FA40B55DB132}"/>
              </a:ext>
            </a:extLst>
          </p:cNvPr>
          <p:cNvSpPr txBox="1"/>
          <p:nvPr/>
        </p:nvSpPr>
        <p:spPr>
          <a:xfrm rot="16200000">
            <a:off x="6434895" y="2375826"/>
            <a:ext cx="174785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i="1">
                <a:latin typeface="Segoe UI" panose="020B0502040204020203" pitchFamily="34" charset="0"/>
                <a:cs typeface="Segoe UI" panose="020B0502040204020203" pitchFamily="34" charset="0"/>
              </a:rPr>
              <a:t>Before</a:t>
            </a:r>
          </a:p>
        </p:txBody>
      </p:sp>
      <p:sp>
        <p:nvSpPr>
          <p:cNvPr id="15" name="TextBox 14">
            <a:extLst>
              <a:ext uri="{FF2B5EF4-FFF2-40B4-BE49-F238E27FC236}">
                <a16:creationId xmlns:a16="http://schemas.microsoft.com/office/drawing/2014/main" id="{378EFA9A-D746-0F95-DD57-E8BA28A48722}"/>
              </a:ext>
            </a:extLst>
          </p:cNvPr>
          <p:cNvSpPr txBox="1"/>
          <p:nvPr/>
        </p:nvSpPr>
        <p:spPr>
          <a:xfrm rot="16200000">
            <a:off x="6434895" y="5223317"/>
            <a:ext cx="174785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i="1">
                <a:latin typeface="Segoe UI" panose="020B0502040204020203" pitchFamily="34" charset="0"/>
                <a:cs typeface="Segoe UI" panose="020B0502040204020203" pitchFamily="34" charset="0"/>
              </a:rPr>
              <a:t>After</a:t>
            </a:r>
          </a:p>
        </p:txBody>
      </p:sp>
      <p:pic>
        <p:nvPicPr>
          <p:cNvPr id="7" name="Picture 6">
            <a:extLst>
              <a:ext uri="{FF2B5EF4-FFF2-40B4-BE49-F238E27FC236}">
                <a16:creationId xmlns:a16="http://schemas.microsoft.com/office/drawing/2014/main" id="{B94F5171-B702-E67F-87F5-AEED3493168A}"/>
              </a:ext>
            </a:extLst>
          </p:cNvPr>
          <p:cNvPicPr>
            <a:picLocks noChangeAspect="1"/>
          </p:cNvPicPr>
          <p:nvPr/>
        </p:nvPicPr>
        <p:blipFill>
          <a:blip r:embed="rId3"/>
          <a:srcRect l="317" t="-177" b="5536"/>
          <a:stretch>
            <a:fillRect/>
          </a:stretch>
        </p:blipFill>
        <p:spPr>
          <a:xfrm>
            <a:off x="7669163" y="1288252"/>
            <a:ext cx="3790335" cy="2399071"/>
          </a:xfrm>
          <a:prstGeom prst="roundRect">
            <a:avLst>
              <a:gd name="adj" fmla="val 1005"/>
            </a:avLst>
          </a:prstGeom>
          <a:ln w="2054" cap="flat">
            <a:prstDash val="solid"/>
            <a:miter/>
          </a:ln>
          <a:effectLst>
            <a:outerShdw blurRad="393700" dist="266700" dir="5520000" sx="94000" sy="94000" algn="tl" rotWithShape="0">
              <a:srgbClr val="112C79">
                <a:alpha val="13000"/>
              </a:srgbClr>
            </a:outerShdw>
          </a:effectLst>
        </p:spPr>
      </p:pic>
      <p:pic>
        <p:nvPicPr>
          <p:cNvPr id="10" name="Picture 9">
            <a:extLst>
              <a:ext uri="{FF2B5EF4-FFF2-40B4-BE49-F238E27FC236}">
                <a16:creationId xmlns:a16="http://schemas.microsoft.com/office/drawing/2014/main" id="{2CDA7A97-A07D-9097-7E57-1016225E1365}"/>
              </a:ext>
            </a:extLst>
          </p:cNvPr>
          <p:cNvPicPr>
            <a:picLocks noChangeAspect="1"/>
          </p:cNvPicPr>
          <p:nvPr/>
        </p:nvPicPr>
        <p:blipFill>
          <a:blip r:embed="rId4"/>
          <a:srcRect t="191" b="19339"/>
          <a:stretch>
            <a:fillRect/>
          </a:stretch>
        </p:blipFill>
        <p:spPr>
          <a:xfrm>
            <a:off x="7669163" y="4076122"/>
            <a:ext cx="3793058" cy="2034309"/>
          </a:xfrm>
          <a:prstGeom prst="roundRect">
            <a:avLst>
              <a:gd name="adj" fmla="val 1005"/>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536949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6FBFAD45-135E-11EB-AF97-89FA90BB780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4BB29D2-AD91-B627-CFDF-59C0A189A4F4}"/>
              </a:ext>
            </a:extLst>
          </p:cNvPr>
          <p:cNvSpPr txBox="1"/>
          <p:nvPr/>
        </p:nvSpPr>
        <p:spPr>
          <a:xfrm>
            <a:off x="628073" y="1350150"/>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Get started today!</a:t>
            </a:r>
          </a:p>
        </p:txBody>
      </p:sp>
      <p:sp>
        <p:nvSpPr>
          <p:cNvPr id="17" name="TextBox 16">
            <a:extLst>
              <a:ext uri="{FF2B5EF4-FFF2-40B4-BE49-F238E27FC236}">
                <a16:creationId xmlns:a16="http://schemas.microsoft.com/office/drawing/2014/main" id="{FD32F559-8B02-2822-9D2F-CC9A4C658ADE}"/>
              </a:ext>
            </a:extLst>
          </p:cNvPr>
          <p:cNvSpPr txBox="1"/>
          <p:nvPr/>
        </p:nvSpPr>
        <p:spPr>
          <a:xfrm>
            <a:off x="628073" y="2449350"/>
            <a:ext cx="4931825" cy="2446824"/>
          </a:xfrm>
          <a:prstGeom prst="rect">
            <a:avLst/>
          </a:prstGeom>
          <a:noFill/>
        </p:spPr>
        <p:txBody>
          <a:bodyPr wrap="square" lIns="91440" tIns="45720" rIns="91440" bIns="45720" rtlCol="0" anchor="t">
            <a:spAutoFit/>
          </a:bodyPr>
          <a:lstStyle/>
          <a:p>
            <a:pPr marL="0" indent="0">
              <a:buNone/>
            </a:pPr>
            <a:r>
              <a:rPr lang="en-US" dirty="0">
                <a:latin typeface="Segoe UI"/>
                <a:cs typeface="Segoe UI"/>
              </a:rPr>
              <a:t>Download the tip sheets as a quick reference</a:t>
            </a:r>
          </a:p>
          <a:p>
            <a:pPr marL="0" indent="0">
              <a:buNone/>
            </a:pPr>
            <a:endParaRPr lang="en-US" dirty="0">
              <a:latin typeface="Segoe UI" panose="020B0502040204020203" pitchFamily="34" charset="0"/>
              <a:cs typeface="Segoe UI" panose="020B0502040204020203" pitchFamily="34" charset="0"/>
            </a:endParaRPr>
          </a:p>
          <a:p>
            <a:pPr marL="0" indent="0">
              <a:lnSpc>
                <a:spcPct val="150000"/>
              </a:lnSpc>
              <a:buNone/>
            </a:pPr>
            <a:r>
              <a:rPr lang="en-US" dirty="0">
                <a:solidFill>
                  <a:srgbClr val="0078D3"/>
                </a:solidFill>
                <a:latin typeface="Segoe UI"/>
                <a:cs typeface="Segoe UI"/>
              </a:rPr>
              <a:t> </a:t>
            </a:r>
            <a:r>
              <a:rPr lang="en-US" dirty="0">
                <a:solidFill>
                  <a:srgbClr val="0078D3"/>
                </a:solidFill>
                <a:latin typeface="Segoe UI"/>
                <a:cs typeface="Segoe UI"/>
                <a:hlinkClick r:id="rId3">
                  <a:extLst>
                    <a:ext uri="{A12FA001-AC4F-418D-AE19-62706E023703}">
                      <ahyp:hlinkClr xmlns:ahyp="http://schemas.microsoft.com/office/drawing/2018/hyperlinkcolor" val="tx"/>
                    </a:ext>
                  </a:extLst>
                </a:hlinkClick>
              </a:rPr>
              <a:t>Organization tip sheet </a:t>
            </a:r>
            <a:endParaRPr lang="en-US" dirty="0">
              <a:solidFill>
                <a:srgbClr val="0078D3"/>
              </a:solidFill>
              <a:latin typeface="Segoe UI"/>
              <a:cs typeface="Segoe UI"/>
            </a:endParaRPr>
          </a:p>
          <a:p>
            <a:pPr marL="0" indent="0">
              <a:lnSpc>
                <a:spcPct val="150000"/>
              </a:lnSpc>
              <a:buNone/>
            </a:pPr>
            <a:r>
              <a:rPr lang="en-US" dirty="0">
                <a:solidFill>
                  <a:srgbClr val="0078D3"/>
                </a:solidFill>
                <a:latin typeface="Segoe UI"/>
                <a:cs typeface="Segoe UI"/>
              </a:rPr>
              <a:t> </a:t>
            </a:r>
            <a:r>
              <a:rPr lang="en-US" dirty="0">
                <a:solidFill>
                  <a:srgbClr val="0078D3"/>
                </a:solidFill>
                <a:latin typeface="Segoe UI"/>
                <a:cs typeface="Segoe UI"/>
                <a:hlinkClick r:id="rId4">
                  <a:extLst>
                    <a:ext uri="{A12FA001-AC4F-418D-AE19-62706E023703}">
                      <ahyp:hlinkClr xmlns:ahyp="http://schemas.microsoft.com/office/drawing/2018/hyperlinkcolor" val="tx"/>
                    </a:ext>
                  </a:extLst>
                </a:hlinkClick>
              </a:rPr>
              <a:t>AI tip sheet  </a:t>
            </a:r>
            <a:endParaRPr lang="en-US" dirty="0">
              <a:solidFill>
                <a:srgbClr val="0078D3"/>
              </a:solidFill>
              <a:latin typeface="Segoe UI"/>
              <a:cs typeface="Segoe UI"/>
            </a:endParaRPr>
          </a:p>
          <a:p>
            <a:pPr marL="0" indent="0">
              <a:lnSpc>
                <a:spcPct val="150000"/>
              </a:lnSpc>
              <a:buNone/>
            </a:pPr>
            <a:r>
              <a:rPr lang="en-US" dirty="0">
                <a:solidFill>
                  <a:srgbClr val="0078D3"/>
                </a:solidFill>
                <a:latin typeface="Segoe UI"/>
                <a:cs typeface="Segoe UI"/>
              </a:rPr>
              <a:t> </a:t>
            </a:r>
            <a:r>
              <a:rPr lang="en-US" dirty="0">
                <a:solidFill>
                  <a:srgbClr val="0078D3"/>
                </a:solidFill>
                <a:latin typeface="Segoe UI"/>
                <a:cs typeface="Segoe UI"/>
                <a:hlinkClick r:id="rId5">
                  <a:extLst>
                    <a:ext uri="{A12FA001-AC4F-418D-AE19-62706E023703}">
                      <ahyp:hlinkClr xmlns:ahyp="http://schemas.microsoft.com/office/drawing/2018/hyperlinkcolor" val="tx"/>
                    </a:ext>
                  </a:extLst>
                </a:hlinkClick>
              </a:rPr>
              <a:t>Accessibility tip sheet </a:t>
            </a:r>
            <a:endParaRPr lang="en-US" dirty="0">
              <a:solidFill>
                <a:srgbClr val="0078D3"/>
              </a:solidFill>
              <a:latin typeface="Segoe UI"/>
              <a:cs typeface="Segoe UI"/>
            </a:endParaRPr>
          </a:p>
          <a:p>
            <a:pPr marL="0" indent="0">
              <a:buNone/>
            </a:pPr>
            <a:endParaRPr lang="en-US" dirty="0">
              <a:latin typeface="Segoe UI" panose="020B0502040204020203" pitchFamily="34" charset="0"/>
              <a:cs typeface="Segoe UI" panose="020B0502040204020203" pitchFamily="34" charset="0"/>
            </a:endParaRPr>
          </a:p>
          <a:p>
            <a:pPr marL="0" indent="0">
              <a:buNone/>
            </a:pPr>
            <a:endParaRPr lang="en-US" dirty="0">
              <a:latin typeface="Segoe UI" panose="020B0502040204020203" pitchFamily="34" charset="0"/>
              <a:cs typeface="Segoe UI" panose="020B0502040204020203" pitchFamily="34" charset="0"/>
            </a:endParaRPr>
          </a:p>
        </p:txBody>
      </p:sp>
      <p:grpSp>
        <p:nvGrpSpPr>
          <p:cNvPr id="12" name="Group 11">
            <a:extLst>
              <a:ext uri="{FF2B5EF4-FFF2-40B4-BE49-F238E27FC236}">
                <a16:creationId xmlns:a16="http://schemas.microsoft.com/office/drawing/2014/main" id="{0294C1EA-8A45-4F2B-FC41-9B179AFC7DE5}"/>
              </a:ext>
            </a:extLst>
          </p:cNvPr>
          <p:cNvGrpSpPr/>
          <p:nvPr/>
        </p:nvGrpSpPr>
        <p:grpSpPr>
          <a:xfrm>
            <a:off x="6590491" y="2052535"/>
            <a:ext cx="4495800" cy="3492231"/>
            <a:chOff x="6590491" y="2052535"/>
            <a:chExt cx="4495800" cy="3492231"/>
          </a:xfrm>
        </p:grpSpPr>
        <p:sp>
          <p:nvSpPr>
            <p:cNvPr id="10" name="Rounded Rectangle 64">
              <a:extLst>
                <a:ext uri="{FF2B5EF4-FFF2-40B4-BE49-F238E27FC236}">
                  <a16:creationId xmlns:a16="http://schemas.microsoft.com/office/drawing/2014/main" id="{F525DE76-7952-BA97-EAA7-3A4E43B25DCC}"/>
                </a:ext>
                <a:ext uri="{C183D7F6-B498-43B3-948B-1728B52AA6E4}">
                  <adec:decorative xmlns:adec="http://schemas.microsoft.com/office/drawing/2017/decorative" val="1"/>
                </a:ext>
              </a:extLst>
            </p:cNvPr>
            <p:cNvSpPr>
              <a:spLocks/>
            </p:cNvSpPr>
            <p:nvPr/>
          </p:nvSpPr>
          <p:spPr bwMode="auto">
            <a:xfrm>
              <a:off x="6590491" y="2052535"/>
              <a:ext cx="4495800" cy="3492231"/>
            </a:xfrm>
            <a:prstGeom prst="roundRect">
              <a:avLst>
                <a:gd name="adj" fmla="val 2478"/>
              </a:avLst>
            </a:prstGeom>
            <a:solidFill>
              <a:srgbClr val="FFFFFF">
                <a:alpha val="78000"/>
              </a:srgbClr>
            </a:solidFill>
            <a:ln w="2054" cap="flat">
              <a:solidFill>
                <a:srgbClr val="FFFFFF"/>
              </a:solidFill>
              <a:prstDash val="solid"/>
              <a:miter/>
            </a:ln>
            <a:effectLst>
              <a:outerShdw blurRad="393700" dist="266700" dir="5520000" sx="94000" sy="94000" algn="tl" rotWithShape="0">
                <a:srgbClr val="112C79">
                  <a:alpha val="13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1400">
                <a:solidFill>
                  <a:srgbClr val="FFFFFF"/>
                </a:solidFill>
                <a:cs typeface="Segoe UI" pitchFamily="34" charset="0"/>
              </a:endParaRPr>
            </a:p>
          </p:txBody>
        </p:sp>
        <p:pic>
          <p:nvPicPr>
            <p:cNvPr id="2" name="Picture 1" descr="A qr code and a phone&#10;&#10;AI-generated content may be incorrect.">
              <a:extLst>
                <a:ext uri="{FF2B5EF4-FFF2-40B4-BE49-F238E27FC236}">
                  <a16:creationId xmlns:a16="http://schemas.microsoft.com/office/drawing/2014/main" id="{CAF218F0-55A3-3FE9-462C-118A08FE88E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14176" y="3105117"/>
              <a:ext cx="2848430" cy="2147819"/>
            </a:xfrm>
            <a:prstGeom prst="rect">
              <a:avLst/>
            </a:prstGeom>
          </p:spPr>
        </p:pic>
        <p:sp>
          <p:nvSpPr>
            <p:cNvPr id="11" name="TextBox 10">
              <a:extLst>
                <a:ext uri="{FF2B5EF4-FFF2-40B4-BE49-F238E27FC236}">
                  <a16:creationId xmlns:a16="http://schemas.microsoft.com/office/drawing/2014/main" id="{CADF6234-5248-AEA8-A5EC-42E8934229EE}"/>
                </a:ext>
              </a:extLst>
            </p:cNvPr>
            <p:cNvSpPr txBox="1"/>
            <p:nvPr/>
          </p:nvSpPr>
          <p:spPr>
            <a:xfrm>
              <a:off x="6772069" y="2643903"/>
              <a:ext cx="4132644" cy="646331"/>
            </a:xfrm>
            <a:prstGeom prst="rect">
              <a:avLst/>
            </a:prstGeom>
            <a:noFill/>
          </p:spPr>
          <p:txBody>
            <a:bodyPr wrap="square" lIns="91440" tIns="45720" rIns="91440" bIns="45720" rtlCol="0" anchor="t">
              <a:spAutoFit/>
            </a:bodyPr>
            <a:lstStyle/>
            <a:p>
              <a:pPr marL="0" indent="0" algn="ctr">
                <a:buNone/>
              </a:pPr>
              <a:r>
                <a:rPr lang="en-US" dirty="0">
                  <a:latin typeface="Segoe UI"/>
                  <a:cs typeface="Segoe UI"/>
                </a:rPr>
                <a:t>Download the Edge mobile app today</a:t>
              </a:r>
            </a:p>
          </p:txBody>
        </p:sp>
      </p:grpSp>
    </p:spTree>
    <p:extLst>
      <p:ext uri="{BB962C8B-B14F-4D97-AF65-F5344CB8AC3E}">
        <p14:creationId xmlns:p14="http://schemas.microsoft.com/office/powerpoint/2010/main" val="3885885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7D58860-7117-CB3D-B0B6-EB0FC4D91EC7}"/>
              </a:ext>
            </a:extLst>
          </p:cNvPr>
          <p:cNvSpPr txBox="1"/>
          <p:nvPr/>
        </p:nvSpPr>
        <p:spPr>
          <a:xfrm>
            <a:off x="652283" y="1350454"/>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Why Microsoft Edge?</a:t>
            </a:r>
          </a:p>
        </p:txBody>
      </p:sp>
      <p:sp>
        <p:nvSpPr>
          <p:cNvPr id="9" name="Content Placeholder 2">
            <a:extLst>
              <a:ext uri="{FF2B5EF4-FFF2-40B4-BE49-F238E27FC236}">
                <a16:creationId xmlns:a16="http://schemas.microsoft.com/office/drawing/2014/main" id="{1A115498-A3F4-E808-F8BD-87076F1D9FF3}"/>
              </a:ext>
            </a:extLst>
          </p:cNvPr>
          <p:cNvSpPr txBox="1">
            <a:spLocks/>
          </p:cNvSpPr>
          <p:nvPr/>
        </p:nvSpPr>
        <p:spPr>
          <a:xfrm>
            <a:off x="638558" y="2036865"/>
            <a:ext cx="5419342"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Aft>
                <a:spcPts val="600"/>
              </a:spcAft>
              <a:defRPr/>
            </a:pPr>
            <a:r>
              <a:rPr lang="en-US" sz="1600">
                <a:ln/>
                <a:solidFill>
                  <a:srgbClr val="2451A8"/>
                </a:solidFill>
                <a:latin typeface="Segoe UI Bold"/>
                <a:cs typeface="Segoe UI Bold"/>
              </a:rPr>
              <a:t>Performance: </a:t>
            </a:r>
            <a:r>
              <a:rPr lang="en-US" sz="1600">
                <a:latin typeface="Segoe UI"/>
                <a:cs typeface="Segoe UI"/>
              </a:rPr>
              <a:t>Get more done with fast load times and efficient resource usage that can save battery life. </a:t>
            </a:r>
          </a:p>
          <a:p>
            <a:pPr marL="285750" indent="-285750">
              <a:spcAft>
                <a:spcPts val="600"/>
              </a:spcAft>
              <a:defRPr/>
            </a:pPr>
            <a:r>
              <a:rPr lang="en-US" sz="1600">
                <a:ln/>
                <a:solidFill>
                  <a:srgbClr val="2451A8"/>
                </a:solidFill>
                <a:latin typeface="Segoe UI Bold" panose="020B0802040204020203" pitchFamily="34" charset="0"/>
                <a:cs typeface="Segoe UI Bold" panose="020B0802040204020203" pitchFamily="34" charset="0"/>
                <a:rtl val="0"/>
              </a:rPr>
              <a:t>Built-in AI chat: </a:t>
            </a:r>
            <a:r>
              <a:rPr lang="en-US" sz="1600">
                <a:latin typeface="Segoe UI" panose="020B0502040204020203" pitchFamily="34" charset="0"/>
                <a:cs typeface="Segoe UI" panose="020B0502040204020203" pitchFamily="34" charset="0"/>
              </a:rPr>
              <a:t>Get quick, relevant answers without even leaving the webpage with Microsoft 365 Copilot Chat, the built-in AI assistant. </a:t>
            </a:r>
          </a:p>
          <a:p>
            <a:pPr marL="285750" indent="-285750">
              <a:spcAft>
                <a:spcPts val="600"/>
              </a:spcAft>
              <a:defRPr/>
            </a:pPr>
            <a:r>
              <a:rPr lang="en-US" sz="1600">
                <a:ln/>
                <a:solidFill>
                  <a:srgbClr val="2451A8"/>
                </a:solidFill>
                <a:latin typeface="Segoe UI Bold" panose="020B0802040204020203" pitchFamily="34" charset="0"/>
                <a:cs typeface="Segoe UI Bold" panose="020B0802040204020203" pitchFamily="34" charset="0"/>
                <a:rtl val="0"/>
              </a:rPr>
              <a:t>Unique productivity features: </a:t>
            </a:r>
            <a:r>
              <a:rPr lang="en-US" sz="1600">
                <a:latin typeface="Segoe UI" panose="020B0502040204020203" pitchFamily="34" charset="0"/>
                <a:cs typeface="Segoe UI" panose="020B0502040204020203" pitchFamily="34" charset="0"/>
              </a:rPr>
              <a:t>Improve your workday with built-in features to help you stay organized, work faster, and collaborate better.</a:t>
            </a:r>
          </a:p>
          <a:p>
            <a:pPr marL="285750" indent="-285750">
              <a:spcAft>
                <a:spcPts val="600"/>
              </a:spcAft>
              <a:defRPr/>
            </a:pPr>
            <a:r>
              <a:rPr lang="en-US" sz="1600">
                <a:ln/>
                <a:solidFill>
                  <a:srgbClr val="2451A8"/>
                </a:solidFill>
                <a:latin typeface="Segoe UI Bold" panose="020B0802040204020203" pitchFamily="34" charset="0"/>
                <a:cs typeface="Segoe UI Bold" panose="020B0802040204020203" pitchFamily="34" charset="0"/>
                <a:rtl val="0"/>
              </a:rPr>
              <a:t>Microsoft 365 at your fingertips: </a:t>
            </a:r>
            <a:r>
              <a:rPr lang="en-US" sz="1600">
                <a:latin typeface="Segoe UI" panose="020B0502040204020203" pitchFamily="34" charset="0"/>
                <a:cs typeface="Segoe UI" panose="020B0502040204020203" pitchFamily="34" charset="0"/>
              </a:rPr>
              <a:t>Seamlessly access Microsoft 365 documents, emails, and other productivity features directly from the browser.</a:t>
            </a:r>
          </a:p>
          <a:p>
            <a:pPr marL="285750" indent="-285750">
              <a:spcAft>
                <a:spcPts val="600"/>
              </a:spcAft>
              <a:defRPr/>
            </a:pPr>
            <a:r>
              <a:rPr lang="en-US" sz="1600">
                <a:ln/>
                <a:solidFill>
                  <a:srgbClr val="2451A8"/>
                </a:solidFill>
                <a:latin typeface="Segoe UI Bold" panose="020B0802040204020203" pitchFamily="34" charset="0"/>
                <a:cs typeface="Segoe UI Bold" panose="020B0802040204020203" pitchFamily="34" charset="0"/>
                <a:rtl val="0"/>
              </a:rPr>
              <a:t>Access Edge anywhere: </a:t>
            </a:r>
            <a:r>
              <a:rPr lang="en-US" sz="1600">
                <a:latin typeface="Segoe UI" panose="020B0502040204020203" pitchFamily="34" charset="0"/>
                <a:cs typeface="Segoe UI" panose="020B0502040204020203" pitchFamily="34" charset="0"/>
              </a:rPr>
              <a:t>View work documents and projects on the go with Edge mobile.</a:t>
            </a:r>
          </a:p>
        </p:txBody>
      </p:sp>
      <p:pic>
        <p:nvPicPr>
          <p:cNvPr id="3" name="Picture 2">
            <a:extLst>
              <a:ext uri="{FF2B5EF4-FFF2-40B4-BE49-F238E27FC236}">
                <a16:creationId xmlns:a16="http://schemas.microsoft.com/office/drawing/2014/main" id="{AE692EC1-4B28-820B-D5DF-B47B65327FAD}"/>
              </a:ext>
            </a:extLst>
          </p:cNvPr>
          <p:cNvPicPr>
            <a:picLocks noChangeAspect="1"/>
          </p:cNvPicPr>
          <p:nvPr/>
        </p:nvPicPr>
        <p:blipFill>
          <a:blip r:embed="rId2"/>
          <a:srcRect/>
          <a:stretch/>
        </p:blipFill>
        <p:spPr>
          <a:xfrm>
            <a:off x="6146802" y="1930598"/>
            <a:ext cx="4978398" cy="2903722"/>
          </a:xfrm>
          <a:prstGeom prst="rect">
            <a:avLst/>
          </a:prstGeom>
        </p:spPr>
      </p:pic>
      <p:grpSp>
        <p:nvGrpSpPr>
          <p:cNvPr id="6" name="Group 5">
            <a:extLst>
              <a:ext uri="{FF2B5EF4-FFF2-40B4-BE49-F238E27FC236}">
                <a16:creationId xmlns:a16="http://schemas.microsoft.com/office/drawing/2014/main" id="{B31033FF-C2A5-6A4C-1919-57973D8EAA70}"/>
              </a:ext>
            </a:extLst>
          </p:cNvPr>
          <p:cNvGrpSpPr/>
          <p:nvPr/>
        </p:nvGrpSpPr>
        <p:grpSpPr>
          <a:xfrm>
            <a:off x="10193202" y="3229050"/>
            <a:ext cx="982202" cy="1990482"/>
            <a:chOff x="10193202" y="3229050"/>
            <a:chExt cx="982202" cy="1990482"/>
          </a:xfrm>
        </p:grpSpPr>
        <p:pic>
          <p:nvPicPr>
            <p:cNvPr id="2" name="Picture 1">
              <a:extLst>
                <a:ext uri="{FF2B5EF4-FFF2-40B4-BE49-F238E27FC236}">
                  <a16:creationId xmlns:a16="http://schemas.microsoft.com/office/drawing/2014/main" id="{75A0CFDC-2D0E-72B6-C94C-9C1B008904A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193202" y="3229050"/>
              <a:ext cx="982202" cy="1990482"/>
            </a:xfrm>
            <a:prstGeom prst="rect">
              <a:avLst/>
            </a:prstGeom>
          </p:spPr>
        </p:pic>
        <p:pic>
          <p:nvPicPr>
            <p:cNvPr id="5" name="Picture 4">
              <a:extLst>
                <a:ext uri="{FF2B5EF4-FFF2-40B4-BE49-F238E27FC236}">
                  <a16:creationId xmlns:a16="http://schemas.microsoft.com/office/drawing/2014/main" id="{9673680F-3AF1-50EA-C122-51CA546DE5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66901" y="3379161"/>
              <a:ext cx="81431" cy="81431"/>
            </a:xfrm>
            <a:prstGeom prst="ellipse">
              <a:avLst/>
            </a:prstGeom>
          </p:spPr>
        </p:pic>
      </p:grpSp>
    </p:spTree>
    <p:extLst>
      <p:ext uri="{BB962C8B-B14F-4D97-AF65-F5344CB8AC3E}">
        <p14:creationId xmlns:p14="http://schemas.microsoft.com/office/powerpoint/2010/main" val="57474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68298A7C-E026-35A7-2DA4-73B6B0A1BD6A}"/>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BD307793-E7DD-5A7E-509C-6980BA544A95}"/>
              </a:ext>
            </a:extLst>
          </p:cNvPr>
          <p:cNvSpPr>
            <a:spLocks noGrp="1"/>
          </p:cNvSpPr>
          <p:nvPr>
            <p:ph type="title"/>
          </p:nvPr>
        </p:nvSpPr>
        <p:spPr>
          <a:xfrm>
            <a:off x="637885" y="2291629"/>
            <a:ext cx="5652077" cy="1578407"/>
          </a:xfrm>
        </p:spPr>
        <p:txBody>
          <a:bodyPr>
            <a:normAutofit/>
          </a:bodyPr>
          <a:lstStyle/>
          <a:p>
            <a:r>
              <a:rPr lang="en-US" sz="4000">
                <a:ln/>
                <a:latin typeface="Segoe UI Semibold" panose="020B0702040204020203" pitchFamily="34" charset="0"/>
                <a:ea typeface="+mn-ea"/>
                <a:cs typeface="Segoe UI Semibold" panose="020B0702040204020203" pitchFamily="34" charset="0"/>
                <a:rtl val="0"/>
              </a:rPr>
              <a:t>Get started</a:t>
            </a:r>
          </a:p>
        </p:txBody>
      </p:sp>
      <p:sp>
        <p:nvSpPr>
          <p:cNvPr id="12" name="Text Placeholder 2">
            <a:extLst>
              <a:ext uri="{FF2B5EF4-FFF2-40B4-BE49-F238E27FC236}">
                <a16:creationId xmlns:a16="http://schemas.microsoft.com/office/drawing/2014/main" id="{2A169645-DB46-7131-17EF-2F4821B3C3D7}"/>
              </a:ext>
            </a:extLst>
          </p:cNvPr>
          <p:cNvSpPr>
            <a:spLocks noGrp="1"/>
          </p:cNvSpPr>
          <p:nvPr>
            <p:ph type="body" idx="1"/>
          </p:nvPr>
        </p:nvSpPr>
        <p:spPr>
          <a:xfrm>
            <a:off x="637885" y="4367790"/>
            <a:ext cx="6679293" cy="713661"/>
          </a:xfrm>
        </p:spPr>
        <p:txBody>
          <a:bodyPr vert="horz" lIns="91440" tIns="45720" rIns="91440" bIns="45720" rtlCol="0" anchor="t">
            <a:normAutofit/>
          </a:bodyPr>
          <a:lstStyle/>
          <a:p>
            <a:r>
              <a:rPr lang="en-US" sz="1800">
                <a:solidFill>
                  <a:schemeClr val="tx1"/>
                </a:solidFill>
                <a:latin typeface="Segoe UI" panose="020B0502040204020203" pitchFamily="34" charset="0"/>
                <a:cs typeface="Segoe UI" panose="020B0502040204020203" pitchFamily="34" charset="0"/>
              </a:rPr>
              <a:t>Learn where to find helpful features, how to transfer data from other browsers, and how to make Edge your own. </a:t>
            </a:r>
          </a:p>
        </p:txBody>
      </p:sp>
    </p:spTree>
    <p:extLst>
      <p:ext uri="{BB962C8B-B14F-4D97-AF65-F5344CB8AC3E}">
        <p14:creationId xmlns:p14="http://schemas.microsoft.com/office/powerpoint/2010/main" val="1896402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7C648A6F-55D5-9591-4339-296F0A13CAC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D06CBDF-EFDD-C21E-2BD1-AC15109F55DE}"/>
              </a:ext>
            </a:extLst>
          </p:cNvPr>
          <p:cNvSpPr txBox="1"/>
          <p:nvPr/>
        </p:nvSpPr>
        <p:spPr>
          <a:xfrm>
            <a:off x="652278" y="1350452"/>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Edge tour</a:t>
            </a:r>
          </a:p>
        </p:txBody>
      </p:sp>
      <p:pic>
        <p:nvPicPr>
          <p:cNvPr id="13" name="Picture 12">
            <a:extLst>
              <a:ext uri="{FF2B5EF4-FFF2-40B4-BE49-F238E27FC236}">
                <a16:creationId xmlns:a16="http://schemas.microsoft.com/office/drawing/2014/main" id="{41F99CE8-2245-A541-6BB5-151A9A52064D}"/>
              </a:ext>
            </a:extLst>
          </p:cNvPr>
          <p:cNvPicPr>
            <a:picLocks noChangeAspect="1"/>
          </p:cNvPicPr>
          <p:nvPr/>
        </p:nvPicPr>
        <p:blipFill>
          <a:blip r:embed="rId3"/>
          <a:srcRect l="110" r="110"/>
          <a:stretch/>
        </p:blipFill>
        <p:spPr>
          <a:xfrm>
            <a:off x="836543" y="1853537"/>
            <a:ext cx="8431697" cy="4754218"/>
          </a:xfrm>
          <a:prstGeom prst="roundRect">
            <a:avLst>
              <a:gd name="adj" fmla="val 2278"/>
            </a:avLst>
          </a:prstGeom>
          <a:effectLst>
            <a:outerShdw blurRad="393700" dist="266700" dir="5520000" sx="94000" sy="94000" algn="tl" rotWithShape="0">
              <a:srgbClr val="112C79">
                <a:alpha val="13000"/>
              </a:srgbClr>
            </a:outerShdw>
          </a:effectLst>
        </p:spPr>
      </p:pic>
      <p:sp>
        <p:nvSpPr>
          <p:cNvPr id="2" name="Rectangle: Rounded Corners 31">
            <a:extLst>
              <a:ext uri="{FF2B5EF4-FFF2-40B4-BE49-F238E27FC236}">
                <a16:creationId xmlns:a16="http://schemas.microsoft.com/office/drawing/2014/main" id="{8EF4ED60-1745-F125-9075-783C4C367CE1}"/>
              </a:ext>
            </a:extLst>
          </p:cNvPr>
          <p:cNvSpPr/>
          <p:nvPr/>
        </p:nvSpPr>
        <p:spPr bwMode="auto">
          <a:xfrm>
            <a:off x="3831836" y="4263142"/>
            <a:ext cx="7545644" cy="2136842"/>
          </a:xfrm>
          <a:custGeom>
            <a:avLst/>
            <a:gdLst>
              <a:gd name="connsiteX0" fmla="*/ 0 w 2552880"/>
              <a:gd name="connsiteY0" fmla="*/ 0 h 223695"/>
              <a:gd name="connsiteX1" fmla="*/ 0 w 2552880"/>
              <a:gd name="connsiteY1" fmla="*/ 0 h 223695"/>
              <a:gd name="connsiteX2" fmla="*/ 2552880 w 2552880"/>
              <a:gd name="connsiteY2" fmla="*/ 0 h 223695"/>
              <a:gd name="connsiteX3" fmla="*/ 2552880 w 2552880"/>
              <a:gd name="connsiteY3" fmla="*/ 0 h 223695"/>
              <a:gd name="connsiteX4" fmla="*/ 2552880 w 2552880"/>
              <a:gd name="connsiteY4" fmla="*/ 223695 h 223695"/>
              <a:gd name="connsiteX5" fmla="*/ 2552880 w 2552880"/>
              <a:gd name="connsiteY5" fmla="*/ 223695 h 223695"/>
              <a:gd name="connsiteX6" fmla="*/ 0 w 2552880"/>
              <a:gd name="connsiteY6" fmla="*/ 223695 h 223695"/>
              <a:gd name="connsiteX7" fmla="*/ 0 w 2552880"/>
              <a:gd name="connsiteY7" fmla="*/ 223695 h 223695"/>
              <a:gd name="connsiteX8" fmla="*/ 0 w 2552880"/>
              <a:gd name="connsiteY8" fmla="*/ 0 h 223695"/>
              <a:gd name="connsiteX0" fmla="*/ 0 w 3341604"/>
              <a:gd name="connsiteY0" fmla="*/ 0 h 847740"/>
              <a:gd name="connsiteX1" fmla="*/ 788724 w 3341604"/>
              <a:gd name="connsiteY1" fmla="*/ 624045 h 847740"/>
              <a:gd name="connsiteX2" fmla="*/ 3341604 w 3341604"/>
              <a:gd name="connsiteY2" fmla="*/ 624045 h 847740"/>
              <a:gd name="connsiteX3" fmla="*/ 3341604 w 3341604"/>
              <a:gd name="connsiteY3" fmla="*/ 624045 h 847740"/>
              <a:gd name="connsiteX4" fmla="*/ 3341604 w 3341604"/>
              <a:gd name="connsiteY4" fmla="*/ 847740 h 847740"/>
              <a:gd name="connsiteX5" fmla="*/ 3341604 w 3341604"/>
              <a:gd name="connsiteY5" fmla="*/ 847740 h 847740"/>
              <a:gd name="connsiteX6" fmla="*/ 788724 w 3341604"/>
              <a:gd name="connsiteY6" fmla="*/ 847740 h 847740"/>
              <a:gd name="connsiteX7" fmla="*/ 788724 w 3341604"/>
              <a:gd name="connsiteY7" fmla="*/ 847740 h 847740"/>
              <a:gd name="connsiteX8" fmla="*/ 0 w 3341604"/>
              <a:gd name="connsiteY8" fmla="*/ 0 h 847740"/>
              <a:gd name="connsiteX0" fmla="*/ 13001 w 3354605"/>
              <a:gd name="connsiteY0" fmla="*/ 459368 h 1307108"/>
              <a:gd name="connsiteX1" fmla="*/ 0 w 3354605"/>
              <a:gd name="connsiteY1" fmla="*/ 0 h 1307108"/>
              <a:gd name="connsiteX2" fmla="*/ 3354605 w 3354605"/>
              <a:gd name="connsiteY2" fmla="*/ 1083413 h 1307108"/>
              <a:gd name="connsiteX3" fmla="*/ 3354605 w 3354605"/>
              <a:gd name="connsiteY3" fmla="*/ 1083413 h 1307108"/>
              <a:gd name="connsiteX4" fmla="*/ 3354605 w 3354605"/>
              <a:gd name="connsiteY4" fmla="*/ 1307108 h 1307108"/>
              <a:gd name="connsiteX5" fmla="*/ 3354605 w 3354605"/>
              <a:gd name="connsiteY5" fmla="*/ 1307108 h 1307108"/>
              <a:gd name="connsiteX6" fmla="*/ 801725 w 3354605"/>
              <a:gd name="connsiteY6" fmla="*/ 1307108 h 1307108"/>
              <a:gd name="connsiteX7" fmla="*/ 801725 w 3354605"/>
              <a:gd name="connsiteY7" fmla="*/ 1307108 h 1307108"/>
              <a:gd name="connsiteX8" fmla="*/ 13001 w 3354605"/>
              <a:gd name="connsiteY8" fmla="*/ 459368 h 1307108"/>
              <a:gd name="connsiteX0" fmla="*/ 13001 w 5049062"/>
              <a:gd name="connsiteY0" fmla="*/ 459368 h 1307108"/>
              <a:gd name="connsiteX1" fmla="*/ 0 w 5049062"/>
              <a:gd name="connsiteY1" fmla="*/ 0 h 1307108"/>
              <a:gd name="connsiteX2" fmla="*/ 3354605 w 5049062"/>
              <a:gd name="connsiteY2" fmla="*/ 1083413 h 1307108"/>
              <a:gd name="connsiteX3" fmla="*/ 5049062 w 5049062"/>
              <a:gd name="connsiteY3" fmla="*/ 182014 h 1307108"/>
              <a:gd name="connsiteX4" fmla="*/ 3354605 w 5049062"/>
              <a:gd name="connsiteY4" fmla="*/ 1307108 h 1307108"/>
              <a:gd name="connsiteX5" fmla="*/ 3354605 w 5049062"/>
              <a:gd name="connsiteY5" fmla="*/ 1307108 h 1307108"/>
              <a:gd name="connsiteX6" fmla="*/ 801725 w 5049062"/>
              <a:gd name="connsiteY6" fmla="*/ 1307108 h 1307108"/>
              <a:gd name="connsiteX7" fmla="*/ 801725 w 5049062"/>
              <a:gd name="connsiteY7" fmla="*/ 1307108 h 1307108"/>
              <a:gd name="connsiteX8" fmla="*/ 13001 w 5049062"/>
              <a:gd name="connsiteY8" fmla="*/ 459368 h 1307108"/>
              <a:gd name="connsiteX0" fmla="*/ 13001 w 5049062"/>
              <a:gd name="connsiteY0" fmla="*/ 459368 h 1307108"/>
              <a:gd name="connsiteX1" fmla="*/ 0 w 5049062"/>
              <a:gd name="connsiteY1" fmla="*/ 0 h 1307108"/>
              <a:gd name="connsiteX2" fmla="*/ 4299341 w 5049062"/>
              <a:gd name="connsiteY2" fmla="*/ 173347 h 1307108"/>
              <a:gd name="connsiteX3" fmla="*/ 5049062 w 5049062"/>
              <a:gd name="connsiteY3" fmla="*/ 182014 h 1307108"/>
              <a:gd name="connsiteX4" fmla="*/ 3354605 w 5049062"/>
              <a:gd name="connsiteY4" fmla="*/ 1307108 h 1307108"/>
              <a:gd name="connsiteX5" fmla="*/ 3354605 w 5049062"/>
              <a:gd name="connsiteY5" fmla="*/ 1307108 h 1307108"/>
              <a:gd name="connsiteX6" fmla="*/ 801725 w 5049062"/>
              <a:gd name="connsiteY6" fmla="*/ 1307108 h 1307108"/>
              <a:gd name="connsiteX7" fmla="*/ 801725 w 5049062"/>
              <a:gd name="connsiteY7" fmla="*/ 1307108 h 1307108"/>
              <a:gd name="connsiteX8" fmla="*/ 13001 w 5049062"/>
              <a:gd name="connsiteY8" fmla="*/ 459368 h 1307108"/>
              <a:gd name="connsiteX0" fmla="*/ 13001 w 5049062"/>
              <a:gd name="connsiteY0" fmla="*/ 459368 h 1480453"/>
              <a:gd name="connsiteX1" fmla="*/ 0 w 5049062"/>
              <a:gd name="connsiteY1" fmla="*/ 0 h 1480453"/>
              <a:gd name="connsiteX2" fmla="*/ 4299341 w 5049062"/>
              <a:gd name="connsiteY2" fmla="*/ 173347 h 1480453"/>
              <a:gd name="connsiteX3" fmla="*/ 5049062 w 5049062"/>
              <a:gd name="connsiteY3" fmla="*/ 182014 h 1480453"/>
              <a:gd name="connsiteX4" fmla="*/ 3354605 w 5049062"/>
              <a:gd name="connsiteY4" fmla="*/ 1307108 h 1480453"/>
              <a:gd name="connsiteX5" fmla="*/ 3345938 w 5049062"/>
              <a:gd name="connsiteY5" fmla="*/ 1480453 h 1480453"/>
              <a:gd name="connsiteX6" fmla="*/ 801725 w 5049062"/>
              <a:gd name="connsiteY6" fmla="*/ 1307108 h 1480453"/>
              <a:gd name="connsiteX7" fmla="*/ 801725 w 5049062"/>
              <a:gd name="connsiteY7" fmla="*/ 1307108 h 1480453"/>
              <a:gd name="connsiteX8" fmla="*/ 13001 w 5049062"/>
              <a:gd name="connsiteY8" fmla="*/ 459368 h 1480453"/>
              <a:gd name="connsiteX0" fmla="*/ 13001 w 5049062"/>
              <a:gd name="connsiteY0" fmla="*/ 459368 h 1458785"/>
              <a:gd name="connsiteX1" fmla="*/ 0 w 5049062"/>
              <a:gd name="connsiteY1" fmla="*/ 0 h 1458785"/>
              <a:gd name="connsiteX2" fmla="*/ 4299341 w 5049062"/>
              <a:gd name="connsiteY2" fmla="*/ 173347 h 1458785"/>
              <a:gd name="connsiteX3" fmla="*/ 5049062 w 5049062"/>
              <a:gd name="connsiteY3" fmla="*/ 182014 h 1458785"/>
              <a:gd name="connsiteX4" fmla="*/ 3354605 w 5049062"/>
              <a:gd name="connsiteY4" fmla="*/ 1307108 h 1458785"/>
              <a:gd name="connsiteX5" fmla="*/ 3315603 w 5049062"/>
              <a:gd name="connsiteY5" fmla="*/ 1458785 h 1458785"/>
              <a:gd name="connsiteX6" fmla="*/ 801725 w 5049062"/>
              <a:gd name="connsiteY6" fmla="*/ 1307108 h 1458785"/>
              <a:gd name="connsiteX7" fmla="*/ 801725 w 5049062"/>
              <a:gd name="connsiteY7" fmla="*/ 1307108 h 1458785"/>
              <a:gd name="connsiteX8" fmla="*/ 13001 w 5049062"/>
              <a:gd name="connsiteY8" fmla="*/ 459368 h 1458785"/>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801725 w 5049062"/>
              <a:gd name="connsiteY6" fmla="*/ 1307108 h 1489122"/>
              <a:gd name="connsiteX7" fmla="*/ 801725 w 5049062"/>
              <a:gd name="connsiteY7" fmla="*/ 1307108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801725 w 5049062"/>
              <a:gd name="connsiteY6" fmla="*/ 1307108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1304429 w 5049062"/>
              <a:gd name="connsiteY6" fmla="*/ 1458786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40402 w 5049062"/>
              <a:gd name="connsiteY6" fmla="*/ 1458786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40402 w 5049062"/>
              <a:gd name="connsiteY6" fmla="*/ 1458786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62070 w 5049062"/>
              <a:gd name="connsiteY6" fmla="*/ 1454453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18733 w 5049062"/>
              <a:gd name="connsiteY6" fmla="*/ 1441452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18733 w 5049062"/>
              <a:gd name="connsiteY6" fmla="*/ 1441452 h 1489122"/>
              <a:gd name="connsiteX7" fmla="*/ 810392 w 5049062"/>
              <a:gd name="connsiteY7" fmla="*/ 1458785 h 1489122"/>
              <a:gd name="connsiteX8" fmla="*/ 13001 w 5049062"/>
              <a:gd name="connsiteY8" fmla="*/ 459368 h 1489122"/>
              <a:gd name="connsiteX0" fmla="*/ 13001 w 5049062"/>
              <a:gd name="connsiteY0" fmla="*/ 459368 h 1484788"/>
              <a:gd name="connsiteX1" fmla="*/ 0 w 5049062"/>
              <a:gd name="connsiteY1" fmla="*/ 0 h 1484788"/>
              <a:gd name="connsiteX2" fmla="*/ 4299341 w 5049062"/>
              <a:gd name="connsiteY2" fmla="*/ 173347 h 1484788"/>
              <a:gd name="connsiteX3" fmla="*/ 5049062 w 5049062"/>
              <a:gd name="connsiteY3" fmla="*/ 182014 h 1484788"/>
              <a:gd name="connsiteX4" fmla="*/ 3367605 w 5049062"/>
              <a:gd name="connsiteY4" fmla="*/ 1484788 h 1484788"/>
              <a:gd name="connsiteX5" fmla="*/ 3315603 w 5049062"/>
              <a:gd name="connsiteY5" fmla="*/ 1458785 h 1484788"/>
              <a:gd name="connsiteX6" fmla="*/ 918733 w 5049062"/>
              <a:gd name="connsiteY6" fmla="*/ 1441452 h 1484788"/>
              <a:gd name="connsiteX7" fmla="*/ 810392 w 5049062"/>
              <a:gd name="connsiteY7" fmla="*/ 1458785 h 1484788"/>
              <a:gd name="connsiteX8" fmla="*/ 13001 w 5049062"/>
              <a:gd name="connsiteY8" fmla="*/ 459368 h 1484788"/>
              <a:gd name="connsiteX0" fmla="*/ 13001 w 6410723"/>
              <a:gd name="connsiteY0" fmla="*/ 459368 h 1484788"/>
              <a:gd name="connsiteX1" fmla="*/ 0 w 6410723"/>
              <a:gd name="connsiteY1" fmla="*/ 0 h 1484788"/>
              <a:gd name="connsiteX2" fmla="*/ 4299341 w 6410723"/>
              <a:gd name="connsiteY2" fmla="*/ 173347 h 1484788"/>
              <a:gd name="connsiteX3" fmla="*/ 6410723 w 6410723"/>
              <a:gd name="connsiteY3" fmla="*/ 440431 h 1484788"/>
              <a:gd name="connsiteX4" fmla="*/ 3367605 w 6410723"/>
              <a:gd name="connsiteY4" fmla="*/ 1484788 h 1484788"/>
              <a:gd name="connsiteX5" fmla="*/ 3315603 w 6410723"/>
              <a:gd name="connsiteY5" fmla="*/ 1458785 h 1484788"/>
              <a:gd name="connsiteX6" fmla="*/ 918733 w 6410723"/>
              <a:gd name="connsiteY6" fmla="*/ 1441452 h 1484788"/>
              <a:gd name="connsiteX7" fmla="*/ 810392 w 6410723"/>
              <a:gd name="connsiteY7" fmla="*/ 1458785 h 1484788"/>
              <a:gd name="connsiteX8" fmla="*/ 13001 w 6410723"/>
              <a:gd name="connsiteY8" fmla="*/ 459368 h 1484788"/>
              <a:gd name="connsiteX0" fmla="*/ 13001 w 6410723"/>
              <a:gd name="connsiteY0" fmla="*/ 459368 h 1484788"/>
              <a:gd name="connsiteX1" fmla="*/ 0 w 6410723"/>
              <a:gd name="connsiteY1" fmla="*/ 0 h 1484788"/>
              <a:gd name="connsiteX2" fmla="*/ 5571550 w 6410723"/>
              <a:gd name="connsiteY2" fmla="*/ 431765 h 1484788"/>
              <a:gd name="connsiteX3" fmla="*/ 6410723 w 6410723"/>
              <a:gd name="connsiteY3" fmla="*/ 440431 h 1484788"/>
              <a:gd name="connsiteX4" fmla="*/ 3367605 w 6410723"/>
              <a:gd name="connsiteY4" fmla="*/ 1484788 h 1484788"/>
              <a:gd name="connsiteX5" fmla="*/ 3315603 w 6410723"/>
              <a:gd name="connsiteY5" fmla="*/ 1458785 h 1484788"/>
              <a:gd name="connsiteX6" fmla="*/ 918733 w 6410723"/>
              <a:gd name="connsiteY6" fmla="*/ 1441452 h 1484788"/>
              <a:gd name="connsiteX7" fmla="*/ 810392 w 6410723"/>
              <a:gd name="connsiteY7" fmla="*/ 1458785 h 1484788"/>
              <a:gd name="connsiteX8" fmla="*/ 13001 w 6410723"/>
              <a:gd name="connsiteY8" fmla="*/ 459368 h 1484788"/>
              <a:gd name="connsiteX0" fmla="*/ 13001 w 6311332"/>
              <a:gd name="connsiteY0" fmla="*/ 459368 h 1484788"/>
              <a:gd name="connsiteX1" fmla="*/ 0 w 6311332"/>
              <a:gd name="connsiteY1" fmla="*/ 0 h 1484788"/>
              <a:gd name="connsiteX2" fmla="*/ 5571550 w 6311332"/>
              <a:gd name="connsiteY2" fmla="*/ 431765 h 1484788"/>
              <a:gd name="connsiteX3" fmla="*/ 6311332 w 6311332"/>
              <a:gd name="connsiteY3" fmla="*/ 490127 h 1484788"/>
              <a:gd name="connsiteX4" fmla="*/ 3367605 w 6311332"/>
              <a:gd name="connsiteY4" fmla="*/ 1484788 h 1484788"/>
              <a:gd name="connsiteX5" fmla="*/ 3315603 w 6311332"/>
              <a:gd name="connsiteY5" fmla="*/ 1458785 h 1484788"/>
              <a:gd name="connsiteX6" fmla="*/ 918733 w 6311332"/>
              <a:gd name="connsiteY6" fmla="*/ 1441452 h 1484788"/>
              <a:gd name="connsiteX7" fmla="*/ 810392 w 6311332"/>
              <a:gd name="connsiteY7" fmla="*/ 1458785 h 1484788"/>
              <a:gd name="connsiteX8" fmla="*/ 13001 w 6311332"/>
              <a:gd name="connsiteY8" fmla="*/ 459368 h 1484788"/>
              <a:gd name="connsiteX0" fmla="*/ 13001 w 6311332"/>
              <a:gd name="connsiteY0" fmla="*/ 459368 h 1484788"/>
              <a:gd name="connsiteX1" fmla="*/ 0 w 6311332"/>
              <a:gd name="connsiteY1" fmla="*/ 0 h 1484788"/>
              <a:gd name="connsiteX2" fmla="*/ 6058567 w 6311332"/>
              <a:gd name="connsiteY2" fmla="*/ 292618 h 1484788"/>
              <a:gd name="connsiteX3" fmla="*/ 6311332 w 6311332"/>
              <a:gd name="connsiteY3" fmla="*/ 490127 h 1484788"/>
              <a:gd name="connsiteX4" fmla="*/ 3367605 w 6311332"/>
              <a:gd name="connsiteY4" fmla="*/ 1484788 h 1484788"/>
              <a:gd name="connsiteX5" fmla="*/ 3315603 w 6311332"/>
              <a:gd name="connsiteY5" fmla="*/ 1458785 h 1484788"/>
              <a:gd name="connsiteX6" fmla="*/ 918733 w 6311332"/>
              <a:gd name="connsiteY6" fmla="*/ 1441452 h 1484788"/>
              <a:gd name="connsiteX7" fmla="*/ 810392 w 6311332"/>
              <a:gd name="connsiteY7" fmla="*/ 1458785 h 1484788"/>
              <a:gd name="connsiteX8" fmla="*/ 13001 w 6311332"/>
              <a:gd name="connsiteY8" fmla="*/ 459368 h 1484788"/>
              <a:gd name="connsiteX0" fmla="*/ 0 w 6298331"/>
              <a:gd name="connsiteY0" fmla="*/ 166750 h 1192170"/>
              <a:gd name="connsiteX1" fmla="*/ 811947 w 6298331"/>
              <a:gd name="connsiteY1" fmla="*/ 184460 h 1192170"/>
              <a:gd name="connsiteX2" fmla="*/ 6045566 w 6298331"/>
              <a:gd name="connsiteY2" fmla="*/ 0 h 1192170"/>
              <a:gd name="connsiteX3" fmla="*/ 6298331 w 6298331"/>
              <a:gd name="connsiteY3" fmla="*/ 197509 h 1192170"/>
              <a:gd name="connsiteX4" fmla="*/ 3354604 w 6298331"/>
              <a:gd name="connsiteY4" fmla="*/ 1192170 h 1192170"/>
              <a:gd name="connsiteX5" fmla="*/ 3302602 w 6298331"/>
              <a:gd name="connsiteY5" fmla="*/ 1166167 h 1192170"/>
              <a:gd name="connsiteX6" fmla="*/ 905732 w 6298331"/>
              <a:gd name="connsiteY6" fmla="*/ 1148834 h 1192170"/>
              <a:gd name="connsiteX7" fmla="*/ 797391 w 6298331"/>
              <a:gd name="connsiteY7" fmla="*/ 1166167 h 1192170"/>
              <a:gd name="connsiteX8" fmla="*/ 0 w 6298331"/>
              <a:gd name="connsiteY8" fmla="*/ 166750 h 1192170"/>
              <a:gd name="connsiteX0" fmla="*/ 0 w 6298331"/>
              <a:gd name="connsiteY0" fmla="*/ 0 h 1025420"/>
              <a:gd name="connsiteX1" fmla="*/ 811947 w 6298331"/>
              <a:gd name="connsiteY1" fmla="*/ 17710 h 1025420"/>
              <a:gd name="connsiteX2" fmla="*/ 5707636 w 6298331"/>
              <a:gd name="connsiteY2" fmla="*/ 32032 h 1025420"/>
              <a:gd name="connsiteX3" fmla="*/ 6298331 w 6298331"/>
              <a:gd name="connsiteY3" fmla="*/ 30759 h 1025420"/>
              <a:gd name="connsiteX4" fmla="*/ 3354604 w 6298331"/>
              <a:gd name="connsiteY4" fmla="*/ 1025420 h 1025420"/>
              <a:gd name="connsiteX5" fmla="*/ 3302602 w 6298331"/>
              <a:gd name="connsiteY5" fmla="*/ 999417 h 1025420"/>
              <a:gd name="connsiteX6" fmla="*/ 905732 w 6298331"/>
              <a:gd name="connsiteY6" fmla="*/ 982084 h 1025420"/>
              <a:gd name="connsiteX7" fmla="*/ 797391 w 6298331"/>
              <a:gd name="connsiteY7" fmla="*/ 999417 h 1025420"/>
              <a:gd name="connsiteX8" fmla="*/ 0 w 6298331"/>
              <a:gd name="connsiteY8" fmla="*/ 0 h 1025420"/>
              <a:gd name="connsiteX0" fmla="*/ 0 w 6258575"/>
              <a:gd name="connsiteY0" fmla="*/ 12107 h 1007710"/>
              <a:gd name="connsiteX1" fmla="*/ 772191 w 6258575"/>
              <a:gd name="connsiteY1" fmla="*/ 0 h 1007710"/>
              <a:gd name="connsiteX2" fmla="*/ 5667880 w 6258575"/>
              <a:gd name="connsiteY2" fmla="*/ 14322 h 1007710"/>
              <a:gd name="connsiteX3" fmla="*/ 6258575 w 6258575"/>
              <a:gd name="connsiteY3" fmla="*/ 13049 h 1007710"/>
              <a:gd name="connsiteX4" fmla="*/ 3314848 w 6258575"/>
              <a:gd name="connsiteY4" fmla="*/ 1007710 h 1007710"/>
              <a:gd name="connsiteX5" fmla="*/ 3262846 w 6258575"/>
              <a:gd name="connsiteY5" fmla="*/ 981707 h 1007710"/>
              <a:gd name="connsiteX6" fmla="*/ 865976 w 6258575"/>
              <a:gd name="connsiteY6" fmla="*/ 964374 h 1007710"/>
              <a:gd name="connsiteX7" fmla="*/ 757635 w 6258575"/>
              <a:gd name="connsiteY7" fmla="*/ 981707 h 1007710"/>
              <a:gd name="connsiteX8" fmla="*/ 0 w 6258575"/>
              <a:gd name="connsiteY8" fmla="*/ 12107 h 1007710"/>
              <a:gd name="connsiteX0" fmla="*/ 0 w 6258575"/>
              <a:gd name="connsiteY0" fmla="*/ 12107 h 1007710"/>
              <a:gd name="connsiteX1" fmla="*/ 772191 w 6258575"/>
              <a:gd name="connsiteY1" fmla="*/ 0 h 1007710"/>
              <a:gd name="connsiteX2" fmla="*/ 5667880 w 6258575"/>
              <a:gd name="connsiteY2" fmla="*/ 14322 h 1007710"/>
              <a:gd name="connsiteX3" fmla="*/ 6258575 w 6258575"/>
              <a:gd name="connsiteY3" fmla="*/ 13049 h 1007710"/>
              <a:gd name="connsiteX4" fmla="*/ 3314848 w 6258575"/>
              <a:gd name="connsiteY4" fmla="*/ 1007710 h 1007710"/>
              <a:gd name="connsiteX5" fmla="*/ 3262846 w 6258575"/>
              <a:gd name="connsiteY5" fmla="*/ 981707 h 1007710"/>
              <a:gd name="connsiteX6" fmla="*/ 1203906 w 6258575"/>
              <a:gd name="connsiteY6" fmla="*/ 964374 h 1007710"/>
              <a:gd name="connsiteX7" fmla="*/ 757635 w 6258575"/>
              <a:gd name="connsiteY7" fmla="*/ 981707 h 1007710"/>
              <a:gd name="connsiteX8" fmla="*/ 0 w 6258575"/>
              <a:gd name="connsiteY8" fmla="*/ 12107 h 1007710"/>
              <a:gd name="connsiteX0" fmla="*/ 256156 w 5500940"/>
              <a:gd name="connsiteY0" fmla="*/ 0 h 1780794"/>
              <a:gd name="connsiteX1" fmla="*/ 14556 w 5500940"/>
              <a:gd name="connsiteY1" fmla="*/ 773084 h 1780794"/>
              <a:gd name="connsiteX2" fmla="*/ 4910245 w 5500940"/>
              <a:gd name="connsiteY2" fmla="*/ 787406 h 1780794"/>
              <a:gd name="connsiteX3" fmla="*/ 5500940 w 5500940"/>
              <a:gd name="connsiteY3" fmla="*/ 786133 h 1780794"/>
              <a:gd name="connsiteX4" fmla="*/ 2557213 w 5500940"/>
              <a:gd name="connsiteY4" fmla="*/ 1780794 h 1780794"/>
              <a:gd name="connsiteX5" fmla="*/ 2505211 w 5500940"/>
              <a:gd name="connsiteY5" fmla="*/ 1754791 h 1780794"/>
              <a:gd name="connsiteX6" fmla="*/ 446271 w 5500940"/>
              <a:gd name="connsiteY6" fmla="*/ 1737458 h 1780794"/>
              <a:gd name="connsiteX7" fmla="*/ 0 w 5500940"/>
              <a:gd name="connsiteY7" fmla="*/ 1754791 h 1780794"/>
              <a:gd name="connsiteX8" fmla="*/ 256156 w 5500940"/>
              <a:gd name="connsiteY8" fmla="*/ 0 h 1780794"/>
              <a:gd name="connsiteX0" fmla="*/ 256156 w 5500940"/>
              <a:gd name="connsiteY0" fmla="*/ 0 h 1780794"/>
              <a:gd name="connsiteX1" fmla="*/ 1266886 w 5500940"/>
              <a:gd name="connsiteY1" fmla="*/ 87284 h 1780794"/>
              <a:gd name="connsiteX2" fmla="*/ 4910245 w 5500940"/>
              <a:gd name="connsiteY2" fmla="*/ 787406 h 1780794"/>
              <a:gd name="connsiteX3" fmla="*/ 5500940 w 5500940"/>
              <a:gd name="connsiteY3" fmla="*/ 786133 h 1780794"/>
              <a:gd name="connsiteX4" fmla="*/ 2557213 w 5500940"/>
              <a:gd name="connsiteY4" fmla="*/ 1780794 h 1780794"/>
              <a:gd name="connsiteX5" fmla="*/ 2505211 w 5500940"/>
              <a:gd name="connsiteY5" fmla="*/ 1754791 h 1780794"/>
              <a:gd name="connsiteX6" fmla="*/ 446271 w 5500940"/>
              <a:gd name="connsiteY6" fmla="*/ 1737458 h 1780794"/>
              <a:gd name="connsiteX7" fmla="*/ 0 w 5500940"/>
              <a:gd name="connsiteY7" fmla="*/ 1754791 h 1780794"/>
              <a:gd name="connsiteX8" fmla="*/ 256156 w 5500940"/>
              <a:gd name="connsiteY8" fmla="*/ 0 h 1780794"/>
              <a:gd name="connsiteX0" fmla="*/ 256156 w 6530323"/>
              <a:gd name="connsiteY0" fmla="*/ 0 h 1780794"/>
              <a:gd name="connsiteX1" fmla="*/ 1266886 w 6530323"/>
              <a:gd name="connsiteY1" fmla="*/ 87284 h 1780794"/>
              <a:gd name="connsiteX2" fmla="*/ 6530323 w 6530323"/>
              <a:gd name="connsiteY2" fmla="*/ 22093 h 1780794"/>
              <a:gd name="connsiteX3" fmla="*/ 5500940 w 6530323"/>
              <a:gd name="connsiteY3" fmla="*/ 786133 h 1780794"/>
              <a:gd name="connsiteX4" fmla="*/ 2557213 w 6530323"/>
              <a:gd name="connsiteY4" fmla="*/ 1780794 h 1780794"/>
              <a:gd name="connsiteX5" fmla="*/ 2505211 w 6530323"/>
              <a:gd name="connsiteY5" fmla="*/ 1754791 h 1780794"/>
              <a:gd name="connsiteX6" fmla="*/ 446271 w 6530323"/>
              <a:gd name="connsiteY6" fmla="*/ 1737458 h 1780794"/>
              <a:gd name="connsiteX7" fmla="*/ 0 w 6530323"/>
              <a:gd name="connsiteY7" fmla="*/ 1754791 h 1780794"/>
              <a:gd name="connsiteX8" fmla="*/ 256156 w 6530323"/>
              <a:gd name="connsiteY8" fmla="*/ 0 h 1780794"/>
              <a:gd name="connsiteX0" fmla="*/ 256156 w 6554488"/>
              <a:gd name="connsiteY0" fmla="*/ 0 h 1780794"/>
              <a:gd name="connsiteX1" fmla="*/ 1266886 w 6554488"/>
              <a:gd name="connsiteY1" fmla="*/ 87284 h 1780794"/>
              <a:gd name="connsiteX2" fmla="*/ 6530323 w 6554488"/>
              <a:gd name="connsiteY2" fmla="*/ 22093 h 1780794"/>
              <a:gd name="connsiteX3" fmla="*/ 6554488 w 6554488"/>
              <a:gd name="connsiteY3" fmla="*/ 140090 h 1780794"/>
              <a:gd name="connsiteX4" fmla="*/ 2557213 w 6554488"/>
              <a:gd name="connsiteY4" fmla="*/ 1780794 h 1780794"/>
              <a:gd name="connsiteX5" fmla="*/ 2505211 w 6554488"/>
              <a:gd name="connsiteY5" fmla="*/ 1754791 h 1780794"/>
              <a:gd name="connsiteX6" fmla="*/ 446271 w 6554488"/>
              <a:gd name="connsiteY6" fmla="*/ 1737458 h 1780794"/>
              <a:gd name="connsiteX7" fmla="*/ 0 w 6554488"/>
              <a:gd name="connsiteY7" fmla="*/ 1754791 h 1780794"/>
              <a:gd name="connsiteX8" fmla="*/ 256156 w 6554488"/>
              <a:gd name="connsiteY8" fmla="*/ 0 h 1780794"/>
              <a:gd name="connsiteX0" fmla="*/ 1247312 w 7545644"/>
              <a:gd name="connsiteY0" fmla="*/ 0 h 1780794"/>
              <a:gd name="connsiteX1" fmla="*/ 2258042 w 7545644"/>
              <a:gd name="connsiteY1" fmla="*/ 87284 h 1780794"/>
              <a:gd name="connsiteX2" fmla="*/ 7521479 w 7545644"/>
              <a:gd name="connsiteY2" fmla="*/ 22093 h 1780794"/>
              <a:gd name="connsiteX3" fmla="*/ 7545644 w 7545644"/>
              <a:gd name="connsiteY3" fmla="*/ 140090 h 1780794"/>
              <a:gd name="connsiteX4" fmla="*/ 3548369 w 7545644"/>
              <a:gd name="connsiteY4" fmla="*/ 1780794 h 1780794"/>
              <a:gd name="connsiteX5" fmla="*/ 3496367 w 7545644"/>
              <a:gd name="connsiteY5" fmla="*/ 1754791 h 1780794"/>
              <a:gd name="connsiteX6" fmla="*/ 1437427 w 7545644"/>
              <a:gd name="connsiteY6" fmla="*/ 1737458 h 1780794"/>
              <a:gd name="connsiteX7" fmla="*/ 0 w 7545644"/>
              <a:gd name="connsiteY7" fmla="*/ 1754791 h 1780794"/>
              <a:gd name="connsiteX8" fmla="*/ 1247312 w 7545644"/>
              <a:gd name="connsiteY8" fmla="*/ 0 h 1780794"/>
              <a:gd name="connsiteX0" fmla="*/ 1247312 w 7545644"/>
              <a:gd name="connsiteY0" fmla="*/ 0 h 1780794"/>
              <a:gd name="connsiteX1" fmla="*/ 2258042 w 7545644"/>
              <a:gd name="connsiteY1" fmla="*/ 87284 h 1780794"/>
              <a:gd name="connsiteX2" fmla="*/ 7521479 w 7545644"/>
              <a:gd name="connsiteY2" fmla="*/ 22093 h 1780794"/>
              <a:gd name="connsiteX3" fmla="*/ 7545644 w 7545644"/>
              <a:gd name="connsiteY3" fmla="*/ 140090 h 1780794"/>
              <a:gd name="connsiteX4" fmla="*/ 3548369 w 7545644"/>
              <a:gd name="connsiteY4" fmla="*/ 1780794 h 1780794"/>
              <a:gd name="connsiteX5" fmla="*/ 2485187 w 7545644"/>
              <a:gd name="connsiteY5" fmla="*/ 1754791 h 1780794"/>
              <a:gd name="connsiteX6" fmla="*/ 1437427 w 7545644"/>
              <a:gd name="connsiteY6" fmla="*/ 1737458 h 1780794"/>
              <a:gd name="connsiteX7" fmla="*/ 0 w 7545644"/>
              <a:gd name="connsiteY7" fmla="*/ 1754791 h 1780794"/>
              <a:gd name="connsiteX8" fmla="*/ 1247312 w 7545644"/>
              <a:gd name="connsiteY8" fmla="*/ 0 h 1780794"/>
              <a:gd name="connsiteX0" fmla="*/ 1247312 w 7545644"/>
              <a:gd name="connsiteY0" fmla="*/ 0 h 1754791"/>
              <a:gd name="connsiteX1" fmla="*/ 2258042 w 7545644"/>
              <a:gd name="connsiteY1" fmla="*/ 87284 h 1754791"/>
              <a:gd name="connsiteX2" fmla="*/ 7521479 w 7545644"/>
              <a:gd name="connsiteY2" fmla="*/ 22093 h 1754791"/>
              <a:gd name="connsiteX3" fmla="*/ 7545644 w 7545644"/>
              <a:gd name="connsiteY3" fmla="*/ 140090 h 1754791"/>
              <a:gd name="connsiteX4" fmla="*/ 2507154 w 7545644"/>
              <a:gd name="connsiteY4" fmla="*/ 1754096 h 1754791"/>
              <a:gd name="connsiteX5" fmla="*/ 2485187 w 7545644"/>
              <a:gd name="connsiteY5" fmla="*/ 1754791 h 1754791"/>
              <a:gd name="connsiteX6" fmla="*/ 1437427 w 7545644"/>
              <a:gd name="connsiteY6" fmla="*/ 1737458 h 1754791"/>
              <a:gd name="connsiteX7" fmla="*/ 0 w 7545644"/>
              <a:gd name="connsiteY7" fmla="*/ 1754791 h 1754791"/>
              <a:gd name="connsiteX8" fmla="*/ 1247312 w 7545644"/>
              <a:gd name="connsiteY8" fmla="*/ 0 h 1754791"/>
              <a:gd name="connsiteX0" fmla="*/ 1247312 w 7545644"/>
              <a:gd name="connsiteY0" fmla="*/ 0 h 1754791"/>
              <a:gd name="connsiteX1" fmla="*/ 2258042 w 7545644"/>
              <a:gd name="connsiteY1" fmla="*/ 87284 h 1754791"/>
              <a:gd name="connsiteX2" fmla="*/ 7521479 w 7545644"/>
              <a:gd name="connsiteY2" fmla="*/ 22093 h 1754791"/>
              <a:gd name="connsiteX3" fmla="*/ 7545644 w 7545644"/>
              <a:gd name="connsiteY3" fmla="*/ 140090 h 1754791"/>
              <a:gd name="connsiteX4" fmla="*/ 2507154 w 7545644"/>
              <a:gd name="connsiteY4" fmla="*/ 1754096 h 1754791"/>
              <a:gd name="connsiteX5" fmla="*/ 2485187 w 7545644"/>
              <a:gd name="connsiteY5" fmla="*/ 1754791 h 1754791"/>
              <a:gd name="connsiteX6" fmla="*/ 1467462 w 7545644"/>
              <a:gd name="connsiteY6" fmla="*/ 1750807 h 1754791"/>
              <a:gd name="connsiteX7" fmla="*/ 0 w 7545644"/>
              <a:gd name="connsiteY7" fmla="*/ 1754791 h 1754791"/>
              <a:gd name="connsiteX8" fmla="*/ 1247312 w 7545644"/>
              <a:gd name="connsiteY8" fmla="*/ 0 h 1754791"/>
              <a:gd name="connsiteX0" fmla="*/ 1236802 w 7545644"/>
              <a:gd name="connsiteY0" fmla="*/ 0 h 2091122"/>
              <a:gd name="connsiteX1" fmla="*/ 2258042 w 7545644"/>
              <a:gd name="connsiteY1" fmla="*/ 423615 h 2091122"/>
              <a:gd name="connsiteX2" fmla="*/ 7521479 w 7545644"/>
              <a:gd name="connsiteY2" fmla="*/ 358424 h 2091122"/>
              <a:gd name="connsiteX3" fmla="*/ 7545644 w 7545644"/>
              <a:gd name="connsiteY3" fmla="*/ 476421 h 2091122"/>
              <a:gd name="connsiteX4" fmla="*/ 2507154 w 7545644"/>
              <a:gd name="connsiteY4" fmla="*/ 2090427 h 2091122"/>
              <a:gd name="connsiteX5" fmla="*/ 2485187 w 7545644"/>
              <a:gd name="connsiteY5" fmla="*/ 2091122 h 2091122"/>
              <a:gd name="connsiteX6" fmla="*/ 1467462 w 7545644"/>
              <a:gd name="connsiteY6" fmla="*/ 2087138 h 2091122"/>
              <a:gd name="connsiteX7" fmla="*/ 0 w 7545644"/>
              <a:gd name="connsiteY7" fmla="*/ 2091122 h 2091122"/>
              <a:gd name="connsiteX8" fmla="*/ 1236802 w 7545644"/>
              <a:gd name="connsiteY8" fmla="*/ 0 h 2091122"/>
              <a:gd name="connsiteX0" fmla="*/ 1236802 w 7545644"/>
              <a:gd name="connsiteY0" fmla="*/ 0 h 2091122"/>
              <a:gd name="connsiteX1" fmla="*/ 1406704 w 7545644"/>
              <a:gd name="connsiteY1" fmla="*/ 392084 h 2091122"/>
              <a:gd name="connsiteX2" fmla="*/ 7521479 w 7545644"/>
              <a:gd name="connsiteY2" fmla="*/ 358424 h 2091122"/>
              <a:gd name="connsiteX3" fmla="*/ 7545644 w 7545644"/>
              <a:gd name="connsiteY3" fmla="*/ 476421 h 2091122"/>
              <a:gd name="connsiteX4" fmla="*/ 2507154 w 7545644"/>
              <a:gd name="connsiteY4" fmla="*/ 2090427 h 2091122"/>
              <a:gd name="connsiteX5" fmla="*/ 2485187 w 7545644"/>
              <a:gd name="connsiteY5" fmla="*/ 2091122 h 2091122"/>
              <a:gd name="connsiteX6" fmla="*/ 1467462 w 7545644"/>
              <a:gd name="connsiteY6" fmla="*/ 2087138 h 2091122"/>
              <a:gd name="connsiteX7" fmla="*/ 0 w 7545644"/>
              <a:gd name="connsiteY7" fmla="*/ 2091122 h 2091122"/>
              <a:gd name="connsiteX8" fmla="*/ 1236802 w 7545644"/>
              <a:gd name="connsiteY8" fmla="*/ 0 h 2091122"/>
              <a:gd name="connsiteX0" fmla="*/ 825322 w 7545644"/>
              <a:gd name="connsiteY0" fmla="*/ 0 h 2136842"/>
              <a:gd name="connsiteX1" fmla="*/ 1406704 w 7545644"/>
              <a:gd name="connsiteY1" fmla="*/ 437804 h 2136842"/>
              <a:gd name="connsiteX2" fmla="*/ 7521479 w 7545644"/>
              <a:gd name="connsiteY2" fmla="*/ 404144 h 2136842"/>
              <a:gd name="connsiteX3" fmla="*/ 7545644 w 7545644"/>
              <a:gd name="connsiteY3" fmla="*/ 522141 h 2136842"/>
              <a:gd name="connsiteX4" fmla="*/ 2507154 w 7545644"/>
              <a:gd name="connsiteY4" fmla="*/ 2136147 h 2136842"/>
              <a:gd name="connsiteX5" fmla="*/ 2485187 w 7545644"/>
              <a:gd name="connsiteY5" fmla="*/ 2136842 h 2136842"/>
              <a:gd name="connsiteX6" fmla="*/ 1467462 w 7545644"/>
              <a:gd name="connsiteY6" fmla="*/ 2132858 h 2136842"/>
              <a:gd name="connsiteX7" fmla="*/ 0 w 7545644"/>
              <a:gd name="connsiteY7" fmla="*/ 2136842 h 2136842"/>
              <a:gd name="connsiteX8" fmla="*/ 825322 w 7545644"/>
              <a:gd name="connsiteY8" fmla="*/ 0 h 2136842"/>
              <a:gd name="connsiteX0" fmla="*/ 825322 w 7545644"/>
              <a:gd name="connsiteY0" fmla="*/ 0 h 2136842"/>
              <a:gd name="connsiteX1" fmla="*/ 976936 w 7545644"/>
              <a:gd name="connsiteY1" fmla="*/ 446948 h 2136842"/>
              <a:gd name="connsiteX2" fmla="*/ 7521479 w 7545644"/>
              <a:gd name="connsiteY2" fmla="*/ 404144 h 2136842"/>
              <a:gd name="connsiteX3" fmla="*/ 7545644 w 7545644"/>
              <a:gd name="connsiteY3" fmla="*/ 522141 h 2136842"/>
              <a:gd name="connsiteX4" fmla="*/ 2507154 w 7545644"/>
              <a:gd name="connsiteY4" fmla="*/ 2136147 h 2136842"/>
              <a:gd name="connsiteX5" fmla="*/ 2485187 w 7545644"/>
              <a:gd name="connsiteY5" fmla="*/ 2136842 h 2136842"/>
              <a:gd name="connsiteX6" fmla="*/ 1467462 w 7545644"/>
              <a:gd name="connsiteY6" fmla="*/ 2132858 h 2136842"/>
              <a:gd name="connsiteX7" fmla="*/ 0 w 7545644"/>
              <a:gd name="connsiteY7" fmla="*/ 2136842 h 2136842"/>
              <a:gd name="connsiteX8" fmla="*/ 825322 w 7545644"/>
              <a:gd name="connsiteY8" fmla="*/ 0 h 213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45644" h="2136842">
                <a:moveTo>
                  <a:pt x="825322" y="0"/>
                </a:moveTo>
                <a:lnTo>
                  <a:pt x="976936" y="446948"/>
                </a:lnTo>
                <a:lnTo>
                  <a:pt x="7521479" y="404144"/>
                </a:lnTo>
                <a:lnTo>
                  <a:pt x="7545644" y="522141"/>
                </a:lnTo>
                <a:lnTo>
                  <a:pt x="2507154" y="2136147"/>
                </a:lnTo>
                <a:lnTo>
                  <a:pt x="2485187" y="2136842"/>
                </a:lnTo>
                <a:lnTo>
                  <a:pt x="1467462" y="2132858"/>
                </a:lnTo>
                <a:cubicBezTo>
                  <a:pt x="1359121" y="2118413"/>
                  <a:pt x="47670" y="2133953"/>
                  <a:pt x="0" y="2136842"/>
                </a:cubicBezTo>
                <a:lnTo>
                  <a:pt x="825322" y="0"/>
                </a:lnTo>
                <a:close/>
              </a:path>
            </a:pathLst>
          </a:custGeom>
          <a:solidFill>
            <a:srgbClr val="FFFFFF">
              <a:alpha val="42000"/>
            </a:srgbClr>
          </a:solidFill>
          <a:ln w="19050" cap="flat">
            <a:noFill/>
            <a:prstDash val="solid"/>
            <a:miter/>
          </a:ln>
          <a:effectLst>
            <a:outerShdw blurRad="546100" dist="152400" dir="5400000" algn="t" rotWithShape="0">
              <a:srgbClr val="C9E8FF">
                <a:alpha val="23000"/>
              </a:srgbClr>
            </a:outerShdw>
          </a:effectLst>
        </p:spPr>
        <p:txBody>
          <a:bodyPr rtlCol="0" anchor="ctr"/>
          <a:lstStyle/>
          <a:p>
            <a:endParaRPr lang="en-US"/>
          </a:p>
        </p:txBody>
      </p:sp>
      <p:pic>
        <p:nvPicPr>
          <p:cNvPr id="3" name="Picture 2">
            <a:extLst>
              <a:ext uri="{FF2B5EF4-FFF2-40B4-BE49-F238E27FC236}">
                <a16:creationId xmlns:a16="http://schemas.microsoft.com/office/drawing/2014/main" id="{4BEDF3A1-8C66-AEB0-E295-B80D1F44ED06}"/>
              </a:ext>
            </a:extLst>
          </p:cNvPr>
          <p:cNvPicPr>
            <a:picLocks noChangeAspect="1"/>
          </p:cNvPicPr>
          <p:nvPr/>
        </p:nvPicPr>
        <p:blipFill>
          <a:blip r:embed="rId4" cstate="print">
            <a:extLst>
              <a:ext uri="{28A0092B-C50C-407E-A947-70E740481C1C}">
                <a14:useLocalDpi xmlns:a14="http://schemas.microsoft.com/office/drawing/2010/main" val="0"/>
              </a:ext>
            </a:extLst>
          </a:blip>
          <a:srcRect l="34953" t="3655" r="35100" b="4035"/>
          <a:stretch/>
        </p:blipFill>
        <p:spPr>
          <a:xfrm>
            <a:off x="4649112" y="4232734"/>
            <a:ext cx="6738468" cy="519040"/>
          </a:xfrm>
          <a:prstGeom prst="roundRect">
            <a:avLst>
              <a:gd name="adj" fmla="val 15597"/>
            </a:avLst>
          </a:prstGeom>
          <a:ln w="2054" cap="flat">
            <a:prstDash val="solid"/>
            <a:miter/>
          </a:ln>
          <a:effectLst/>
        </p:spPr>
      </p:pic>
      <p:pic>
        <p:nvPicPr>
          <p:cNvPr id="4" name="Picture 3">
            <a:extLst>
              <a:ext uri="{FF2B5EF4-FFF2-40B4-BE49-F238E27FC236}">
                <a16:creationId xmlns:a16="http://schemas.microsoft.com/office/drawing/2014/main" id="{EA468F7A-F442-A612-04DE-D03A6B7D0E8F}"/>
              </a:ext>
            </a:extLst>
          </p:cNvPr>
          <p:cNvPicPr>
            <a:picLocks noChangeAspect="1"/>
          </p:cNvPicPr>
          <p:nvPr/>
        </p:nvPicPr>
        <p:blipFill>
          <a:blip r:embed="rId5" cstate="print">
            <a:extLst>
              <a:ext uri="{28A0092B-C50C-407E-A947-70E740481C1C}">
                <a14:useLocalDpi xmlns:a14="http://schemas.microsoft.com/office/drawing/2010/main" val="0"/>
              </a:ext>
            </a:extLst>
          </a:blip>
          <a:srcRect t="173" b="473"/>
          <a:stretch/>
        </p:blipFill>
        <p:spPr>
          <a:xfrm>
            <a:off x="9286571" y="4088086"/>
            <a:ext cx="698712" cy="694219"/>
          </a:xfrm>
          <a:prstGeom prst="roundRect">
            <a:avLst>
              <a:gd name="adj" fmla="val 4215"/>
            </a:avLst>
          </a:prstGeom>
          <a:ln w="2054" cap="flat">
            <a:prstDash val="solid"/>
            <a:miter/>
          </a:ln>
          <a:effectLst>
            <a:outerShdw blurRad="393700" dist="266700" dir="5520000" sx="94000" sy="94000" algn="tl" rotWithShape="0">
              <a:srgbClr val="112C79">
                <a:alpha val="13000"/>
              </a:srgbClr>
            </a:outerShdw>
          </a:effectLst>
        </p:spPr>
      </p:pic>
      <p:sp>
        <p:nvSpPr>
          <p:cNvPr id="5" name="Rectangle: Rounded Corners 4">
            <a:extLst>
              <a:ext uri="{FF2B5EF4-FFF2-40B4-BE49-F238E27FC236}">
                <a16:creationId xmlns:a16="http://schemas.microsoft.com/office/drawing/2014/main" id="{D8F12132-5980-0009-7531-963E70AA3FBF}"/>
              </a:ext>
            </a:extLst>
          </p:cNvPr>
          <p:cNvSpPr/>
          <p:nvPr/>
        </p:nvSpPr>
        <p:spPr bwMode="auto">
          <a:xfrm>
            <a:off x="3810470" y="6395785"/>
            <a:ext cx="2552880" cy="223695"/>
          </a:xfrm>
          <a:prstGeom prst="roundRect">
            <a:avLst>
              <a:gd name="adj" fmla="val 17686"/>
            </a:avLst>
          </a:prstGeom>
          <a:no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546100" dist="152400" dir="5400000" algn="t" rotWithShape="0">
              <a:srgbClr val="C9E8FF">
                <a:alpha val="23000"/>
              </a:srgbClr>
            </a:outerShdw>
          </a:effectLst>
        </p:spPr>
        <p:txBody>
          <a:bodyPr rtlCol="0" anchor="ctr"/>
          <a:lstStyle/>
          <a:p>
            <a:endParaRPr lang="en-US"/>
          </a:p>
        </p:txBody>
      </p:sp>
      <p:sp>
        <p:nvSpPr>
          <p:cNvPr id="10" name="Rectangle: Rounded Corners 9">
            <a:extLst>
              <a:ext uri="{FF2B5EF4-FFF2-40B4-BE49-F238E27FC236}">
                <a16:creationId xmlns:a16="http://schemas.microsoft.com/office/drawing/2014/main" id="{BA9B7A98-1662-0EC7-6F0C-E96C667BD70B}"/>
              </a:ext>
            </a:extLst>
          </p:cNvPr>
          <p:cNvSpPr/>
          <p:nvPr/>
        </p:nvSpPr>
        <p:spPr bwMode="auto">
          <a:xfrm>
            <a:off x="7596020" y="2431473"/>
            <a:ext cx="4143550" cy="646101"/>
          </a:xfrm>
          <a:prstGeom prst="roundRect">
            <a:avLst>
              <a:gd name="adj" fmla="val 50000"/>
            </a:avLst>
          </a:prstGeom>
          <a:solidFill>
            <a:schemeClr val="bg1">
              <a:alpha val="95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20000"/>
              </a:schemeClr>
            </a:outerShdw>
          </a:effectLst>
        </p:spPr>
        <p:txBody>
          <a:bodyPr lIns="91440" tIns="45720" rIns="91440" bIns="45720" rtlCol="0" anchor="ctr"/>
          <a:lstStyle/>
          <a:p>
            <a:pPr algn="ctr"/>
            <a:r>
              <a:rPr lang="nn-NO" sz="1000" b="1" dirty="0">
                <a:latin typeface="Segoe UI"/>
                <a:cs typeface="Segoe UI"/>
              </a:rPr>
              <a:t>Microsoft Edge for Business icon: </a:t>
            </a:r>
            <a:r>
              <a:rPr lang="nn-NO" sz="1000" dirty="0">
                <a:latin typeface="Segoe UI"/>
                <a:cs typeface="Segoe UI"/>
              </a:rPr>
              <a:t>Open Microsoft Edge. The </a:t>
            </a:r>
            <a:r>
              <a:rPr lang="nn-NO" sz="1000" dirty="0" err="1">
                <a:latin typeface="Segoe UI"/>
                <a:cs typeface="Segoe UI"/>
              </a:rPr>
              <a:t>briefcase</a:t>
            </a:r>
            <a:r>
              <a:rPr lang="nn-NO" sz="1000" dirty="0">
                <a:latin typeface="Segoe UI"/>
                <a:cs typeface="Segoe UI"/>
              </a:rPr>
              <a:t> </a:t>
            </a:r>
            <a:r>
              <a:rPr lang="nn-NO" sz="1000" dirty="0" err="1">
                <a:latin typeface="Segoe UI"/>
                <a:cs typeface="Segoe UI"/>
              </a:rPr>
              <a:t>on</a:t>
            </a:r>
            <a:r>
              <a:rPr lang="nn-NO" sz="1000" dirty="0">
                <a:latin typeface="Segoe UI"/>
                <a:cs typeface="Segoe UI"/>
              </a:rPr>
              <a:t> </a:t>
            </a:r>
            <a:r>
              <a:rPr lang="nn-NO" sz="1000" dirty="0" err="1">
                <a:latin typeface="Segoe UI"/>
                <a:cs typeface="Segoe UI"/>
              </a:rPr>
              <a:t>the</a:t>
            </a:r>
            <a:r>
              <a:rPr lang="nn-NO" sz="1000" dirty="0">
                <a:latin typeface="Segoe UI"/>
                <a:cs typeface="Segoe UI"/>
              </a:rPr>
              <a:t> </a:t>
            </a:r>
            <a:r>
              <a:rPr lang="nn-NO" sz="1000" dirty="0" err="1">
                <a:latin typeface="Segoe UI"/>
                <a:cs typeface="Segoe UI"/>
              </a:rPr>
              <a:t>icon</a:t>
            </a:r>
            <a:r>
              <a:rPr lang="nn-NO" sz="1000" dirty="0">
                <a:latin typeface="Segoe UI"/>
                <a:cs typeface="Segoe UI"/>
              </a:rPr>
              <a:t> </a:t>
            </a:r>
            <a:r>
              <a:rPr lang="nn-NO" sz="1000" dirty="0" err="1">
                <a:latin typeface="Segoe UI"/>
                <a:cs typeface="Segoe UI"/>
              </a:rPr>
              <a:t>indicates</a:t>
            </a:r>
            <a:r>
              <a:rPr lang="nn-NO" sz="1000" dirty="0">
                <a:latin typeface="Segoe UI"/>
                <a:cs typeface="Segoe UI"/>
              </a:rPr>
              <a:t> </a:t>
            </a:r>
            <a:r>
              <a:rPr lang="nn-NO" sz="1000" dirty="0" err="1">
                <a:latin typeface="Segoe UI"/>
                <a:cs typeface="Segoe UI"/>
              </a:rPr>
              <a:t>that</a:t>
            </a:r>
            <a:r>
              <a:rPr lang="nn-NO" sz="1000" dirty="0">
                <a:latin typeface="Segoe UI"/>
                <a:cs typeface="Segoe UI"/>
              </a:rPr>
              <a:t> </a:t>
            </a:r>
            <a:r>
              <a:rPr lang="nn-NO" sz="1000" dirty="0" err="1">
                <a:latin typeface="Segoe UI"/>
                <a:cs typeface="Segoe UI"/>
              </a:rPr>
              <a:t>it's</a:t>
            </a:r>
            <a:r>
              <a:rPr lang="nn-NO" sz="1000" dirty="0">
                <a:latin typeface="Segoe UI"/>
                <a:cs typeface="Segoe UI"/>
              </a:rPr>
              <a:t> </a:t>
            </a:r>
            <a:r>
              <a:rPr lang="nn-NO" sz="1000" dirty="0" err="1">
                <a:latin typeface="Segoe UI"/>
                <a:cs typeface="Segoe UI"/>
              </a:rPr>
              <a:t>configured</a:t>
            </a:r>
            <a:r>
              <a:rPr lang="nn-NO" sz="1000" dirty="0">
                <a:latin typeface="Segoe UI"/>
                <a:cs typeface="Segoe UI"/>
              </a:rPr>
              <a:t> for </a:t>
            </a:r>
            <a:r>
              <a:rPr lang="nn-NO" sz="1000" dirty="0" err="1">
                <a:latin typeface="Segoe UI"/>
                <a:cs typeface="Segoe UI"/>
              </a:rPr>
              <a:t>work</a:t>
            </a:r>
            <a:endParaRPr lang="en-US" sz="1000" dirty="0" err="1">
              <a:latin typeface="Segoe UI" panose="020B0502040204020203" pitchFamily="34" charset="0"/>
              <a:cs typeface="Segoe UI" panose="020B0502040204020203" pitchFamily="34" charset="0"/>
            </a:endParaRPr>
          </a:p>
        </p:txBody>
      </p:sp>
      <p:cxnSp>
        <p:nvCxnSpPr>
          <p:cNvPr id="11" name="Straight Connector 10">
            <a:extLst>
              <a:ext uri="{FF2B5EF4-FFF2-40B4-BE49-F238E27FC236}">
                <a16:creationId xmlns:a16="http://schemas.microsoft.com/office/drawing/2014/main" id="{90D17449-C57D-BFF1-9236-D5F71485310F}"/>
              </a:ext>
            </a:extLst>
          </p:cNvPr>
          <p:cNvCxnSpPr>
            <a:cxnSpLocks/>
          </p:cNvCxnSpPr>
          <p:nvPr/>
        </p:nvCxnSpPr>
        <p:spPr>
          <a:xfrm flipV="1">
            <a:off x="9606745" y="3073942"/>
            <a:ext cx="0" cy="1004418"/>
          </a:xfrm>
          <a:prstGeom prst="line">
            <a:avLst/>
          </a:prstGeom>
          <a:solidFill>
            <a:schemeClr val="bg1">
              <a:alpha val="98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48000"/>
              </a:schemeClr>
            </a:outerShdw>
          </a:effectLst>
        </p:spPr>
      </p:cxnSp>
    </p:spTree>
    <p:extLst>
      <p:ext uri="{BB962C8B-B14F-4D97-AF65-F5344CB8AC3E}">
        <p14:creationId xmlns:p14="http://schemas.microsoft.com/office/powerpoint/2010/main" val="24170758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C3FA0924-F6F1-908C-5B8E-6FBFEE66BAE7}"/>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C9392CC-0B51-4564-DA18-FEB0F34B727C}"/>
              </a:ext>
            </a:extLst>
          </p:cNvPr>
          <p:cNvSpPr txBox="1"/>
          <p:nvPr/>
        </p:nvSpPr>
        <p:spPr>
          <a:xfrm>
            <a:off x="652278" y="1340826"/>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Edge tour</a:t>
            </a:r>
          </a:p>
        </p:txBody>
      </p:sp>
      <p:pic>
        <p:nvPicPr>
          <p:cNvPr id="13" name="Picture 12">
            <a:extLst>
              <a:ext uri="{FF2B5EF4-FFF2-40B4-BE49-F238E27FC236}">
                <a16:creationId xmlns:a16="http://schemas.microsoft.com/office/drawing/2014/main" id="{44A2174E-FB32-2975-2E98-9AA626A5C65F}"/>
              </a:ext>
            </a:extLst>
          </p:cNvPr>
          <p:cNvPicPr>
            <a:picLocks noChangeAspect="1"/>
          </p:cNvPicPr>
          <p:nvPr/>
        </p:nvPicPr>
        <p:blipFill>
          <a:blip r:embed="rId3"/>
          <a:srcRect l="110" r="110"/>
          <a:stretch/>
        </p:blipFill>
        <p:spPr>
          <a:xfrm>
            <a:off x="775542" y="2036399"/>
            <a:ext cx="7464315" cy="4208759"/>
          </a:xfrm>
          <a:prstGeom prst="roundRect">
            <a:avLst>
              <a:gd name="adj" fmla="val 2278"/>
            </a:avLst>
          </a:prstGeom>
          <a:effectLst>
            <a:outerShdw blurRad="393700" dist="266700" dir="5520000" sx="94000" sy="94000" algn="tl" rotWithShape="0">
              <a:srgbClr val="112C79">
                <a:alpha val="13000"/>
              </a:srgbClr>
            </a:outerShdw>
          </a:effectLst>
        </p:spPr>
      </p:pic>
      <p:sp>
        <p:nvSpPr>
          <p:cNvPr id="32" name="Rectangle: Rounded Corners 31">
            <a:extLst>
              <a:ext uri="{FF2B5EF4-FFF2-40B4-BE49-F238E27FC236}">
                <a16:creationId xmlns:a16="http://schemas.microsoft.com/office/drawing/2014/main" id="{588A1424-D0FC-1C62-49FE-80F2A5D16588}"/>
              </a:ext>
            </a:extLst>
          </p:cNvPr>
          <p:cNvSpPr/>
          <p:nvPr/>
        </p:nvSpPr>
        <p:spPr bwMode="auto">
          <a:xfrm>
            <a:off x="6141122" y="2402093"/>
            <a:ext cx="4340682" cy="837832"/>
          </a:xfrm>
          <a:custGeom>
            <a:avLst/>
            <a:gdLst>
              <a:gd name="connsiteX0" fmla="*/ 0 w 2552880"/>
              <a:gd name="connsiteY0" fmla="*/ 0 h 223695"/>
              <a:gd name="connsiteX1" fmla="*/ 0 w 2552880"/>
              <a:gd name="connsiteY1" fmla="*/ 0 h 223695"/>
              <a:gd name="connsiteX2" fmla="*/ 2552880 w 2552880"/>
              <a:gd name="connsiteY2" fmla="*/ 0 h 223695"/>
              <a:gd name="connsiteX3" fmla="*/ 2552880 w 2552880"/>
              <a:gd name="connsiteY3" fmla="*/ 0 h 223695"/>
              <a:gd name="connsiteX4" fmla="*/ 2552880 w 2552880"/>
              <a:gd name="connsiteY4" fmla="*/ 223695 h 223695"/>
              <a:gd name="connsiteX5" fmla="*/ 2552880 w 2552880"/>
              <a:gd name="connsiteY5" fmla="*/ 223695 h 223695"/>
              <a:gd name="connsiteX6" fmla="*/ 0 w 2552880"/>
              <a:gd name="connsiteY6" fmla="*/ 223695 h 223695"/>
              <a:gd name="connsiteX7" fmla="*/ 0 w 2552880"/>
              <a:gd name="connsiteY7" fmla="*/ 223695 h 223695"/>
              <a:gd name="connsiteX8" fmla="*/ 0 w 2552880"/>
              <a:gd name="connsiteY8" fmla="*/ 0 h 223695"/>
              <a:gd name="connsiteX0" fmla="*/ 0 w 3341604"/>
              <a:gd name="connsiteY0" fmla="*/ 0 h 847740"/>
              <a:gd name="connsiteX1" fmla="*/ 788724 w 3341604"/>
              <a:gd name="connsiteY1" fmla="*/ 624045 h 847740"/>
              <a:gd name="connsiteX2" fmla="*/ 3341604 w 3341604"/>
              <a:gd name="connsiteY2" fmla="*/ 624045 h 847740"/>
              <a:gd name="connsiteX3" fmla="*/ 3341604 w 3341604"/>
              <a:gd name="connsiteY3" fmla="*/ 624045 h 847740"/>
              <a:gd name="connsiteX4" fmla="*/ 3341604 w 3341604"/>
              <a:gd name="connsiteY4" fmla="*/ 847740 h 847740"/>
              <a:gd name="connsiteX5" fmla="*/ 3341604 w 3341604"/>
              <a:gd name="connsiteY5" fmla="*/ 847740 h 847740"/>
              <a:gd name="connsiteX6" fmla="*/ 788724 w 3341604"/>
              <a:gd name="connsiteY6" fmla="*/ 847740 h 847740"/>
              <a:gd name="connsiteX7" fmla="*/ 788724 w 3341604"/>
              <a:gd name="connsiteY7" fmla="*/ 847740 h 847740"/>
              <a:gd name="connsiteX8" fmla="*/ 0 w 3341604"/>
              <a:gd name="connsiteY8" fmla="*/ 0 h 847740"/>
              <a:gd name="connsiteX0" fmla="*/ 13001 w 3354605"/>
              <a:gd name="connsiteY0" fmla="*/ 459368 h 1307108"/>
              <a:gd name="connsiteX1" fmla="*/ 0 w 3354605"/>
              <a:gd name="connsiteY1" fmla="*/ 0 h 1307108"/>
              <a:gd name="connsiteX2" fmla="*/ 3354605 w 3354605"/>
              <a:gd name="connsiteY2" fmla="*/ 1083413 h 1307108"/>
              <a:gd name="connsiteX3" fmla="*/ 3354605 w 3354605"/>
              <a:gd name="connsiteY3" fmla="*/ 1083413 h 1307108"/>
              <a:gd name="connsiteX4" fmla="*/ 3354605 w 3354605"/>
              <a:gd name="connsiteY4" fmla="*/ 1307108 h 1307108"/>
              <a:gd name="connsiteX5" fmla="*/ 3354605 w 3354605"/>
              <a:gd name="connsiteY5" fmla="*/ 1307108 h 1307108"/>
              <a:gd name="connsiteX6" fmla="*/ 801725 w 3354605"/>
              <a:gd name="connsiteY6" fmla="*/ 1307108 h 1307108"/>
              <a:gd name="connsiteX7" fmla="*/ 801725 w 3354605"/>
              <a:gd name="connsiteY7" fmla="*/ 1307108 h 1307108"/>
              <a:gd name="connsiteX8" fmla="*/ 13001 w 3354605"/>
              <a:gd name="connsiteY8" fmla="*/ 459368 h 1307108"/>
              <a:gd name="connsiteX0" fmla="*/ 13001 w 5049062"/>
              <a:gd name="connsiteY0" fmla="*/ 459368 h 1307108"/>
              <a:gd name="connsiteX1" fmla="*/ 0 w 5049062"/>
              <a:gd name="connsiteY1" fmla="*/ 0 h 1307108"/>
              <a:gd name="connsiteX2" fmla="*/ 3354605 w 5049062"/>
              <a:gd name="connsiteY2" fmla="*/ 1083413 h 1307108"/>
              <a:gd name="connsiteX3" fmla="*/ 5049062 w 5049062"/>
              <a:gd name="connsiteY3" fmla="*/ 182014 h 1307108"/>
              <a:gd name="connsiteX4" fmla="*/ 3354605 w 5049062"/>
              <a:gd name="connsiteY4" fmla="*/ 1307108 h 1307108"/>
              <a:gd name="connsiteX5" fmla="*/ 3354605 w 5049062"/>
              <a:gd name="connsiteY5" fmla="*/ 1307108 h 1307108"/>
              <a:gd name="connsiteX6" fmla="*/ 801725 w 5049062"/>
              <a:gd name="connsiteY6" fmla="*/ 1307108 h 1307108"/>
              <a:gd name="connsiteX7" fmla="*/ 801725 w 5049062"/>
              <a:gd name="connsiteY7" fmla="*/ 1307108 h 1307108"/>
              <a:gd name="connsiteX8" fmla="*/ 13001 w 5049062"/>
              <a:gd name="connsiteY8" fmla="*/ 459368 h 1307108"/>
              <a:gd name="connsiteX0" fmla="*/ 13001 w 5049062"/>
              <a:gd name="connsiteY0" fmla="*/ 459368 h 1307108"/>
              <a:gd name="connsiteX1" fmla="*/ 0 w 5049062"/>
              <a:gd name="connsiteY1" fmla="*/ 0 h 1307108"/>
              <a:gd name="connsiteX2" fmla="*/ 4299341 w 5049062"/>
              <a:gd name="connsiteY2" fmla="*/ 173347 h 1307108"/>
              <a:gd name="connsiteX3" fmla="*/ 5049062 w 5049062"/>
              <a:gd name="connsiteY3" fmla="*/ 182014 h 1307108"/>
              <a:gd name="connsiteX4" fmla="*/ 3354605 w 5049062"/>
              <a:gd name="connsiteY4" fmla="*/ 1307108 h 1307108"/>
              <a:gd name="connsiteX5" fmla="*/ 3354605 w 5049062"/>
              <a:gd name="connsiteY5" fmla="*/ 1307108 h 1307108"/>
              <a:gd name="connsiteX6" fmla="*/ 801725 w 5049062"/>
              <a:gd name="connsiteY6" fmla="*/ 1307108 h 1307108"/>
              <a:gd name="connsiteX7" fmla="*/ 801725 w 5049062"/>
              <a:gd name="connsiteY7" fmla="*/ 1307108 h 1307108"/>
              <a:gd name="connsiteX8" fmla="*/ 13001 w 5049062"/>
              <a:gd name="connsiteY8" fmla="*/ 459368 h 1307108"/>
              <a:gd name="connsiteX0" fmla="*/ 13001 w 5049062"/>
              <a:gd name="connsiteY0" fmla="*/ 459368 h 1480453"/>
              <a:gd name="connsiteX1" fmla="*/ 0 w 5049062"/>
              <a:gd name="connsiteY1" fmla="*/ 0 h 1480453"/>
              <a:gd name="connsiteX2" fmla="*/ 4299341 w 5049062"/>
              <a:gd name="connsiteY2" fmla="*/ 173347 h 1480453"/>
              <a:gd name="connsiteX3" fmla="*/ 5049062 w 5049062"/>
              <a:gd name="connsiteY3" fmla="*/ 182014 h 1480453"/>
              <a:gd name="connsiteX4" fmla="*/ 3354605 w 5049062"/>
              <a:gd name="connsiteY4" fmla="*/ 1307108 h 1480453"/>
              <a:gd name="connsiteX5" fmla="*/ 3345938 w 5049062"/>
              <a:gd name="connsiteY5" fmla="*/ 1480453 h 1480453"/>
              <a:gd name="connsiteX6" fmla="*/ 801725 w 5049062"/>
              <a:gd name="connsiteY6" fmla="*/ 1307108 h 1480453"/>
              <a:gd name="connsiteX7" fmla="*/ 801725 w 5049062"/>
              <a:gd name="connsiteY7" fmla="*/ 1307108 h 1480453"/>
              <a:gd name="connsiteX8" fmla="*/ 13001 w 5049062"/>
              <a:gd name="connsiteY8" fmla="*/ 459368 h 1480453"/>
              <a:gd name="connsiteX0" fmla="*/ 13001 w 5049062"/>
              <a:gd name="connsiteY0" fmla="*/ 459368 h 1458785"/>
              <a:gd name="connsiteX1" fmla="*/ 0 w 5049062"/>
              <a:gd name="connsiteY1" fmla="*/ 0 h 1458785"/>
              <a:gd name="connsiteX2" fmla="*/ 4299341 w 5049062"/>
              <a:gd name="connsiteY2" fmla="*/ 173347 h 1458785"/>
              <a:gd name="connsiteX3" fmla="*/ 5049062 w 5049062"/>
              <a:gd name="connsiteY3" fmla="*/ 182014 h 1458785"/>
              <a:gd name="connsiteX4" fmla="*/ 3354605 w 5049062"/>
              <a:gd name="connsiteY4" fmla="*/ 1307108 h 1458785"/>
              <a:gd name="connsiteX5" fmla="*/ 3315603 w 5049062"/>
              <a:gd name="connsiteY5" fmla="*/ 1458785 h 1458785"/>
              <a:gd name="connsiteX6" fmla="*/ 801725 w 5049062"/>
              <a:gd name="connsiteY6" fmla="*/ 1307108 h 1458785"/>
              <a:gd name="connsiteX7" fmla="*/ 801725 w 5049062"/>
              <a:gd name="connsiteY7" fmla="*/ 1307108 h 1458785"/>
              <a:gd name="connsiteX8" fmla="*/ 13001 w 5049062"/>
              <a:gd name="connsiteY8" fmla="*/ 459368 h 1458785"/>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801725 w 5049062"/>
              <a:gd name="connsiteY6" fmla="*/ 1307108 h 1489122"/>
              <a:gd name="connsiteX7" fmla="*/ 801725 w 5049062"/>
              <a:gd name="connsiteY7" fmla="*/ 1307108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801725 w 5049062"/>
              <a:gd name="connsiteY6" fmla="*/ 1307108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1304429 w 5049062"/>
              <a:gd name="connsiteY6" fmla="*/ 1458786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40402 w 5049062"/>
              <a:gd name="connsiteY6" fmla="*/ 1458786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40402 w 5049062"/>
              <a:gd name="connsiteY6" fmla="*/ 1458786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62070 w 5049062"/>
              <a:gd name="connsiteY6" fmla="*/ 1454453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18733 w 5049062"/>
              <a:gd name="connsiteY6" fmla="*/ 1441452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18733 w 5049062"/>
              <a:gd name="connsiteY6" fmla="*/ 1441452 h 1489122"/>
              <a:gd name="connsiteX7" fmla="*/ 810392 w 5049062"/>
              <a:gd name="connsiteY7" fmla="*/ 1458785 h 1489122"/>
              <a:gd name="connsiteX8" fmla="*/ 13001 w 5049062"/>
              <a:gd name="connsiteY8" fmla="*/ 459368 h 1489122"/>
              <a:gd name="connsiteX0" fmla="*/ 13001 w 5049062"/>
              <a:gd name="connsiteY0" fmla="*/ 459368 h 1484788"/>
              <a:gd name="connsiteX1" fmla="*/ 0 w 5049062"/>
              <a:gd name="connsiteY1" fmla="*/ 0 h 1484788"/>
              <a:gd name="connsiteX2" fmla="*/ 4299341 w 5049062"/>
              <a:gd name="connsiteY2" fmla="*/ 173347 h 1484788"/>
              <a:gd name="connsiteX3" fmla="*/ 5049062 w 5049062"/>
              <a:gd name="connsiteY3" fmla="*/ 182014 h 1484788"/>
              <a:gd name="connsiteX4" fmla="*/ 3367605 w 5049062"/>
              <a:gd name="connsiteY4" fmla="*/ 1484788 h 1484788"/>
              <a:gd name="connsiteX5" fmla="*/ 3315603 w 5049062"/>
              <a:gd name="connsiteY5" fmla="*/ 1458785 h 1484788"/>
              <a:gd name="connsiteX6" fmla="*/ 918733 w 5049062"/>
              <a:gd name="connsiteY6" fmla="*/ 1441452 h 1484788"/>
              <a:gd name="connsiteX7" fmla="*/ 810392 w 5049062"/>
              <a:gd name="connsiteY7" fmla="*/ 1458785 h 1484788"/>
              <a:gd name="connsiteX8" fmla="*/ 13001 w 5049062"/>
              <a:gd name="connsiteY8" fmla="*/ 459368 h 1484788"/>
              <a:gd name="connsiteX0" fmla="*/ 13001 w 6410723"/>
              <a:gd name="connsiteY0" fmla="*/ 459368 h 1484788"/>
              <a:gd name="connsiteX1" fmla="*/ 0 w 6410723"/>
              <a:gd name="connsiteY1" fmla="*/ 0 h 1484788"/>
              <a:gd name="connsiteX2" fmla="*/ 4299341 w 6410723"/>
              <a:gd name="connsiteY2" fmla="*/ 173347 h 1484788"/>
              <a:gd name="connsiteX3" fmla="*/ 6410723 w 6410723"/>
              <a:gd name="connsiteY3" fmla="*/ 440431 h 1484788"/>
              <a:gd name="connsiteX4" fmla="*/ 3367605 w 6410723"/>
              <a:gd name="connsiteY4" fmla="*/ 1484788 h 1484788"/>
              <a:gd name="connsiteX5" fmla="*/ 3315603 w 6410723"/>
              <a:gd name="connsiteY5" fmla="*/ 1458785 h 1484788"/>
              <a:gd name="connsiteX6" fmla="*/ 918733 w 6410723"/>
              <a:gd name="connsiteY6" fmla="*/ 1441452 h 1484788"/>
              <a:gd name="connsiteX7" fmla="*/ 810392 w 6410723"/>
              <a:gd name="connsiteY7" fmla="*/ 1458785 h 1484788"/>
              <a:gd name="connsiteX8" fmla="*/ 13001 w 6410723"/>
              <a:gd name="connsiteY8" fmla="*/ 459368 h 1484788"/>
              <a:gd name="connsiteX0" fmla="*/ 13001 w 6410723"/>
              <a:gd name="connsiteY0" fmla="*/ 459368 h 1484788"/>
              <a:gd name="connsiteX1" fmla="*/ 0 w 6410723"/>
              <a:gd name="connsiteY1" fmla="*/ 0 h 1484788"/>
              <a:gd name="connsiteX2" fmla="*/ 5571550 w 6410723"/>
              <a:gd name="connsiteY2" fmla="*/ 431765 h 1484788"/>
              <a:gd name="connsiteX3" fmla="*/ 6410723 w 6410723"/>
              <a:gd name="connsiteY3" fmla="*/ 440431 h 1484788"/>
              <a:gd name="connsiteX4" fmla="*/ 3367605 w 6410723"/>
              <a:gd name="connsiteY4" fmla="*/ 1484788 h 1484788"/>
              <a:gd name="connsiteX5" fmla="*/ 3315603 w 6410723"/>
              <a:gd name="connsiteY5" fmla="*/ 1458785 h 1484788"/>
              <a:gd name="connsiteX6" fmla="*/ 918733 w 6410723"/>
              <a:gd name="connsiteY6" fmla="*/ 1441452 h 1484788"/>
              <a:gd name="connsiteX7" fmla="*/ 810392 w 6410723"/>
              <a:gd name="connsiteY7" fmla="*/ 1458785 h 1484788"/>
              <a:gd name="connsiteX8" fmla="*/ 13001 w 6410723"/>
              <a:gd name="connsiteY8" fmla="*/ 459368 h 1484788"/>
              <a:gd name="connsiteX0" fmla="*/ 13001 w 6311332"/>
              <a:gd name="connsiteY0" fmla="*/ 459368 h 1484788"/>
              <a:gd name="connsiteX1" fmla="*/ 0 w 6311332"/>
              <a:gd name="connsiteY1" fmla="*/ 0 h 1484788"/>
              <a:gd name="connsiteX2" fmla="*/ 5571550 w 6311332"/>
              <a:gd name="connsiteY2" fmla="*/ 431765 h 1484788"/>
              <a:gd name="connsiteX3" fmla="*/ 6311332 w 6311332"/>
              <a:gd name="connsiteY3" fmla="*/ 490127 h 1484788"/>
              <a:gd name="connsiteX4" fmla="*/ 3367605 w 6311332"/>
              <a:gd name="connsiteY4" fmla="*/ 1484788 h 1484788"/>
              <a:gd name="connsiteX5" fmla="*/ 3315603 w 6311332"/>
              <a:gd name="connsiteY5" fmla="*/ 1458785 h 1484788"/>
              <a:gd name="connsiteX6" fmla="*/ 918733 w 6311332"/>
              <a:gd name="connsiteY6" fmla="*/ 1441452 h 1484788"/>
              <a:gd name="connsiteX7" fmla="*/ 810392 w 6311332"/>
              <a:gd name="connsiteY7" fmla="*/ 1458785 h 1484788"/>
              <a:gd name="connsiteX8" fmla="*/ 13001 w 6311332"/>
              <a:gd name="connsiteY8" fmla="*/ 459368 h 1484788"/>
              <a:gd name="connsiteX0" fmla="*/ 13001 w 6311332"/>
              <a:gd name="connsiteY0" fmla="*/ 459368 h 1484788"/>
              <a:gd name="connsiteX1" fmla="*/ 0 w 6311332"/>
              <a:gd name="connsiteY1" fmla="*/ 0 h 1484788"/>
              <a:gd name="connsiteX2" fmla="*/ 6058567 w 6311332"/>
              <a:gd name="connsiteY2" fmla="*/ 292618 h 1484788"/>
              <a:gd name="connsiteX3" fmla="*/ 6311332 w 6311332"/>
              <a:gd name="connsiteY3" fmla="*/ 490127 h 1484788"/>
              <a:gd name="connsiteX4" fmla="*/ 3367605 w 6311332"/>
              <a:gd name="connsiteY4" fmla="*/ 1484788 h 1484788"/>
              <a:gd name="connsiteX5" fmla="*/ 3315603 w 6311332"/>
              <a:gd name="connsiteY5" fmla="*/ 1458785 h 1484788"/>
              <a:gd name="connsiteX6" fmla="*/ 918733 w 6311332"/>
              <a:gd name="connsiteY6" fmla="*/ 1441452 h 1484788"/>
              <a:gd name="connsiteX7" fmla="*/ 810392 w 6311332"/>
              <a:gd name="connsiteY7" fmla="*/ 1458785 h 1484788"/>
              <a:gd name="connsiteX8" fmla="*/ 13001 w 6311332"/>
              <a:gd name="connsiteY8" fmla="*/ 459368 h 1484788"/>
              <a:gd name="connsiteX0" fmla="*/ 0 w 6298331"/>
              <a:gd name="connsiteY0" fmla="*/ 166750 h 1192170"/>
              <a:gd name="connsiteX1" fmla="*/ 811947 w 6298331"/>
              <a:gd name="connsiteY1" fmla="*/ 184460 h 1192170"/>
              <a:gd name="connsiteX2" fmla="*/ 6045566 w 6298331"/>
              <a:gd name="connsiteY2" fmla="*/ 0 h 1192170"/>
              <a:gd name="connsiteX3" fmla="*/ 6298331 w 6298331"/>
              <a:gd name="connsiteY3" fmla="*/ 197509 h 1192170"/>
              <a:gd name="connsiteX4" fmla="*/ 3354604 w 6298331"/>
              <a:gd name="connsiteY4" fmla="*/ 1192170 h 1192170"/>
              <a:gd name="connsiteX5" fmla="*/ 3302602 w 6298331"/>
              <a:gd name="connsiteY5" fmla="*/ 1166167 h 1192170"/>
              <a:gd name="connsiteX6" fmla="*/ 905732 w 6298331"/>
              <a:gd name="connsiteY6" fmla="*/ 1148834 h 1192170"/>
              <a:gd name="connsiteX7" fmla="*/ 797391 w 6298331"/>
              <a:gd name="connsiteY7" fmla="*/ 1166167 h 1192170"/>
              <a:gd name="connsiteX8" fmla="*/ 0 w 6298331"/>
              <a:gd name="connsiteY8" fmla="*/ 166750 h 1192170"/>
              <a:gd name="connsiteX0" fmla="*/ 0 w 6298331"/>
              <a:gd name="connsiteY0" fmla="*/ 0 h 1025420"/>
              <a:gd name="connsiteX1" fmla="*/ 811947 w 6298331"/>
              <a:gd name="connsiteY1" fmla="*/ 17710 h 1025420"/>
              <a:gd name="connsiteX2" fmla="*/ 5707636 w 6298331"/>
              <a:gd name="connsiteY2" fmla="*/ 32032 h 1025420"/>
              <a:gd name="connsiteX3" fmla="*/ 6298331 w 6298331"/>
              <a:gd name="connsiteY3" fmla="*/ 30759 h 1025420"/>
              <a:gd name="connsiteX4" fmla="*/ 3354604 w 6298331"/>
              <a:gd name="connsiteY4" fmla="*/ 1025420 h 1025420"/>
              <a:gd name="connsiteX5" fmla="*/ 3302602 w 6298331"/>
              <a:gd name="connsiteY5" fmla="*/ 999417 h 1025420"/>
              <a:gd name="connsiteX6" fmla="*/ 905732 w 6298331"/>
              <a:gd name="connsiteY6" fmla="*/ 982084 h 1025420"/>
              <a:gd name="connsiteX7" fmla="*/ 797391 w 6298331"/>
              <a:gd name="connsiteY7" fmla="*/ 999417 h 1025420"/>
              <a:gd name="connsiteX8" fmla="*/ 0 w 6298331"/>
              <a:gd name="connsiteY8" fmla="*/ 0 h 1025420"/>
              <a:gd name="connsiteX0" fmla="*/ 0 w 6258575"/>
              <a:gd name="connsiteY0" fmla="*/ 12107 h 1007710"/>
              <a:gd name="connsiteX1" fmla="*/ 772191 w 6258575"/>
              <a:gd name="connsiteY1" fmla="*/ 0 h 1007710"/>
              <a:gd name="connsiteX2" fmla="*/ 5667880 w 6258575"/>
              <a:gd name="connsiteY2" fmla="*/ 14322 h 1007710"/>
              <a:gd name="connsiteX3" fmla="*/ 6258575 w 6258575"/>
              <a:gd name="connsiteY3" fmla="*/ 13049 h 1007710"/>
              <a:gd name="connsiteX4" fmla="*/ 3314848 w 6258575"/>
              <a:gd name="connsiteY4" fmla="*/ 1007710 h 1007710"/>
              <a:gd name="connsiteX5" fmla="*/ 3262846 w 6258575"/>
              <a:gd name="connsiteY5" fmla="*/ 981707 h 1007710"/>
              <a:gd name="connsiteX6" fmla="*/ 865976 w 6258575"/>
              <a:gd name="connsiteY6" fmla="*/ 964374 h 1007710"/>
              <a:gd name="connsiteX7" fmla="*/ 757635 w 6258575"/>
              <a:gd name="connsiteY7" fmla="*/ 981707 h 1007710"/>
              <a:gd name="connsiteX8" fmla="*/ 0 w 6258575"/>
              <a:gd name="connsiteY8" fmla="*/ 12107 h 1007710"/>
              <a:gd name="connsiteX0" fmla="*/ 0 w 6258575"/>
              <a:gd name="connsiteY0" fmla="*/ 12107 h 1007710"/>
              <a:gd name="connsiteX1" fmla="*/ 772191 w 6258575"/>
              <a:gd name="connsiteY1" fmla="*/ 0 h 1007710"/>
              <a:gd name="connsiteX2" fmla="*/ 5667880 w 6258575"/>
              <a:gd name="connsiteY2" fmla="*/ 14322 h 1007710"/>
              <a:gd name="connsiteX3" fmla="*/ 6258575 w 6258575"/>
              <a:gd name="connsiteY3" fmla="*/ 13049 h 1007710"/>
              <a:gd name="connsiteX4" fmla="*/ 3314848 w 6258575"/>
              <a:gd name="connsiteY4" fmla="*/ 1007710 h 1007710"/>
              <a:gd name="connsiteX5" fmla="*/ 3262846 w 6258575"/>
              <a:gd name="connsiteY5" fmla="*/ 981707 h 1007710"/>
              <a:gd name="connsiteX6" fmla="*/ 1203906 w 6258575"/>
              <a:gd name="connsiteY6" fmla="*/ 964374 h 1007710"/>
              <a:gd name="connsiteX7" fmla="*/ 757635 w 6258575"/>
              <a:gd name="connsiteY7" fmla="*/ 981707 h 1007710"/>
              <a:gd name="connsiteX8" fmla="*/ 0 w 6258575"/>
              <a:gd name="connsiteY8" fmla="*/ 12107 h 1007710"/>
              <a:gd name="connsiteX0" fmla="*/ 0 w 6258575"/>
              <a:gd name="connsiteY0" fmla="*/ 134420 h 1130023"/>
              <a:gd name="connsiteX1" fmla="*/ 772191 w 6258575"/>
              <a:gd name="connsiteY1" fmla="*/ 122313 h 1130023"/>
              <a:gd name="connsiteX2" fmla="*/ 2535797 w 6258575"/>
              <a:gd name="connsiteY2" fmla="*/ 0 h 1130023"/>
              <a:gd name="connsiteX3" fmla="*/ 6258575 w 6258575"/>
              <a:gd name="connsiteY3" fmla="*/ 135362 h 1130023"/>
              <a:gd name="connsiteX4" fmla="*/ 3314848 w 6258575"/>
              <a:gd name="connsiteY4" fmla="*/ 1130023 h 1130023"/>
              <a:gd name="connsiteX5" fmla="*/ 3262846 w 6258575"/>
              <a:gd name="connsiteY5" fmla="*/ 1104020 h 1130023"/>
              <a:gd name="connsiteX6" fmla="*/ 1203906 w 6258575"/>
              <a:gd name="connsiteY6" fmla="*/ 1086687 h 1130023"/>
              <a:gd name="connsiteX7" fmla="*/ 757635 w 6258575"/>
              <a:gd name="connsiteY7" fmla="*/ 1104020 h 1130023"/>
              <a:gd name="connsiteX8" fmla="*/ 0 w 6258575"/>
              <a:gd name="connsiteY8" fmla="*/ 134420 h 1130023"/>
              <a:gd name="connsiteX0" fmla="*/ 0 w 3314848"/>
              <a:gd name="connsiteY0" fmla="*/ 155407 h 1151010"/>
              <a:gd name="connsiteX1" fmla="*/ 772191 w 3314848"/>
              <a:gd name="connsiteY1" fmla="*/ 143300 h 1151010"/>
              <a:gd name="connsiteX2" fmla="*/ 2535797 w 3314848"/>
              <a:gd name="connsiteY2" fmla="*/ 20987 h 1151010"/>
              <a:gd name="connsiteX3" fmla="*/ 2653091 w 3314848"/>
              <a:gd name="connsiteY3" fmla="*/ 0 h 1151010"/>
              <a:gd name="connsiteX4" fmla="*/ 3314848 w 3314848"/>
              <a:gd name="connsiteY4" fmla="*/ 1151010 h 1151010"/>
              <a:gd name="connsiteX5" fmla="*/ 3262846 w 3314848"/>
              <a:gd name="connsiteY5" fmla="*/ 1125007 h 1151010"/>
              <a:gd name="connsiteX6" fmla="*/ 1203906 w 3314848"/>
              <a:gd name="connsiteY6" fmla="*/ 1107674 h 1151010"/>
              <a:gd name="connsiteX7" fmla="*/ 757635 w 3314848"/>
              <a:gd name="connsiteY7" fmla="*/ 1125007 h 1151010"/>
              <a:gd name="connsiteX8" fmla="*/ 0 w 3314848"/>
              <a:gd name="connsiteY8" fmla="*/ 155407 h 1151010"/>
              <a:gd name="connsiteX0" fmla="*/ 0 w 3314848"/>
              <a:gd name="connsiteY0" fmla="*/ 155407 h 1151010"/>
              <a:gd name="connsiteX1" fmla="*/ 1416535 w 3314848"/>
              <a:gd name="connsiteY1" fmla="*/ 10641 h 1151010"/>
              <a:gd name="connsiteX2" fmla="*/ 2535797 w 3314848"/>
              <a:gd name="connsiteY2" fmla="*/ 20987 h 1151010"/>
              <a:gd name="connsiteX3" fmla="*/ 2653091 w 3314848"/>
              <a:gd name="connsiteY3" fmla="*/ 0 h 1151010"/>
              <a:gd name="connsiteX4" fmla="*/ 3314848 w 3314848"/>
              <a:gd name="connsiteY4" fmla="*/ 1151010 h 1151010"/>
              <a:gd name="connsiteX5" fmla="*/ 3262846 w 3314848"/>
              <a:gd name="connsiteY5" fmla="*/ 1125007 h 1151010"/>
              <a:gd name="connsiteX6" fmla="*/ 1203906 w 3314848"/>
              <a:gd name="connsiteY6" fmla="*/ 1107674 h 1151010"/>
              <a:gd name="connsiteX7" fmla="*/ 757635 w 3314848"/>
              <a:gd name="connsiteY7" fmla="*/ 1125007 h 1151010"/>
              <a:gd name="connsiteX8" fmla="*/ 0 w 3314848"/>
              <a:gd name="connsiteY8" fmla="*/ 155407 h 1151010"/>
              <a:gd name="connsiteX0" fmla="*/ 611597 w 2557213"/>
              <a:gd name="connsiteY0" fmla="*/ 0 h 1180379"/>
              <a:gd name="connsiteX1" fmla="*/ 658900 w 2557213"/>
              <a:gd name="connsiteY1" fmla="*/ 40010 h 1180379"/>
              <a:gd name="connsiteX2" fmla="*/ 1778162 w 2557213"/>
              <a:gd name="connsiteY2" fmla="*/ 50356 h 1180379"/>
              <a:gd name="connsiteX3" fmla="*/ 1895456 w 2557213"/>
              <a:gd name="connsiteY3" fmla="*/ 29369 h 1180379"/>
              <a:gd name="connsiteX4" fmla="*/ 2557213 w 2557213"/>
              <a:gd name="connsiteY4" fmla="*/ 1180379 h 1180379"/>
              <a:gd name="connsiteX5" fmla="*/ 2505211 w 2557213"/>
              <a:gd name="connsiteY5" fmla="*/ 1154376 h 1180379"/>
              <a:gd name="connsiteX6" fmla="*/ 446271 w 2557213"/>
              <a:gd name="connsiteY6" fmla="*/ 1137043 h 1180379"/>
              <a:gd name="connsiteX7" fmla="*/ 0 w 2557213"/>
              <a:gd name="connsiteY7" fmla="*/ 1154376 h 1180379"/>
              <a:gd name="connsiteX8" fmla="*/ 611597 w 2557213"/>
              <a:gd name="connsiteY8" fmla="*/ 0 h 1180379"/>
              <a:gd name="connsiteX0" fmla="*/ 611597 w 2505211"/>
              <a:gd name="connsiteY0" fmla="*/ 0 h 1154376"/>
              <a:gd name="connsiteX1" fmla="*/ 658900 w 2505211"/>
              <a:gd name="connsiteY1" fmla="*/ 40010 h 1154376"/>
              <a:gd name="connsiteX2" fmla="*/ 1778162 w 2505211"/>
              <a:gd name="connsiteY2" fmla="*/ 50356 h 1154376"/>
              <a:gd name="connsiteX3" fmla="*/ 1895456 w 2505211"/>
              <a:gd name="connsiteY3" fmla="*/ 29369 h 1154376"/>
              <a:gd name="connsiteX4" fmla="*/ 2372437 w 2505211"/>
              <a:gd name="connsiteY4" fmla="*/ 322832 h 1154376"/>
              <a:gd name="connsiteX5" fmla="*/ 2505211 w 2505211"/>
              <a:gd name="connsiteY5" fmla="*/ 1154376 h 1154376"/>
              <a:gd name="connsiteX6" fmla="*/ 446271 w 2505211"/>
              <a:gd name="connsiteY6" fmla="*/ 1137043 h 1154376"/>
              <a:gd name="connsiteX7" fmla="*/ 0 w 2505211"/>
              <a:gd name="connsiteY7" fmla="*/ 1154376 h 1154376"/>
              <a:gd name="connsiteX8" fmla="*/ 611597 w 2505211"/>
              <a:gd name="connsiteY8" fmla="*/ 0 h 1154376"/>
              <a:gd name="connsiteX0" fmla="*/ 611597 w 2372437"/>
              <a:gd name="connsiteY0" fmla="*/ 0 h 1154376"/>
              <a:gd name="connsiteX1" fmla="*/ 658900 w 2372437"/>
              <a:gd name="connsiteY1" fmla="*/ 40010 h 1154376"/>
              <a:gd name="connsiteX2" fmla="*/ 1778162 w 2372437"/>
              <a:gd name="connsiteY2" fmla="*/ 50356 h 1154376"/>
              <a:gd name="connsiteX3" fmla="*/ 1895456 w 2372437"/>
              <a:gd name="connsiteY3" fmla="*/ 29369 h 1154376"/>
              <a:gd name="connsiteX4" fmla="*/ 2372437 w 2372437"/>
              <a:gd name="connsiteY4" fmla="*/ 322832 h 1154376"/>
              <a:gd name="connsiteX5" fmla="*/ 2183039 w 2372437"/>
              <a:gd name="connsiteY5" fmla="*/ 434226 h 1154376"/>
              <a:gd name="connsiteX6" fmla="*/ 446271 w 2372437"/>
              <a:gd name="connsiteY6" fmla="*/ 1137043 h 1154376"/>
              <a:gd name="connsiteX7" fmla="*/ 0 w 2372437"/>
              <a:gd name="connsiteY7" fmla="*/ 1154376 h 1154376"/>
              <a:gd name="connsiteX8" fmla="*/ 611597 w 2372437"/>
              <a:gd name="connsiteY8" fmla="*/ 0 h 1154376"/>
              <a:gd name="connsiteX0" fmla="*/ 1668132 w 3428972"/>
              <a:gd name="connsiteY0" fmla="*/ 0 h 1137043"/>
              <a:gd name="connsiteX1" fmla="*/ 1715435 w 3428972"/>
              <a:gd name="connsiteY1" fmla="*/ 40010 h 1137043"/>
              <a:gd name="connsiteX2" fmla="*/ 2834697 w 3428972"/>
              <a:gd name="connsiteY2" fmla="*/ 50356 h 1137043"/>
              <a:gd name="connsiteX3" fmla="*/ 2951991 w 3428972"/>
              <a:gd name="connsiteY3" fmla="*/ 29369 h 1137043"/>
              <a:gd name="connsiteX4" fmla="*/ 3428972 w 3428972"/>
              <a:gd name="connsiteY4" fmla="*/ 322832 h 1137043"/>
              <a:gd name="connsiteX5" fmla="*/ 3239574 w 3428972"/>
              <a:gd name="connsiteY5" fmla="*/ 434226 h 1137043"/>
              <a:gd name="connsiteX6" fmla="*/ 1502806 w 3428972"/>
              <a:gd name="connsiteY6" fmla="*/ 1137043 h 1137043"/>
              <a:gd name="connsiteX7" fmla="*/ 0 w 3428972"/>
              <a:gd name="connsiteY7" fmla="*/ 334733 h 1137043"/>
              <a:gd name="connsiteX8" fmla="*/ 1668132 w 3428972"/>
              <a:gd name="connsiteY8" fmla="*/ 0 h 1137043"/>
              <a:gd name="connsiteX0" fmla="*/ 1668132 w 3428972"/>
              <a:gd name="connsiteY0" fmla="*/ 0 h 434226"/>
              <a:gd name="connsiteX1" fmla="*/ 1715435 w 3428972"/>
              <a:gd name="connsiteY1" fmla="*/ 40010 h 434226"/>
              <a:gd name="connsiteX2" fmla="*/ 2834697 w 3428972"/>
              <a:gd name="connsiteY2" fmla="*/ 50356 h 434226"/>
              <a:gd name="connsiteX3" fmla="*/ 2951991 w 3428972"/>
              <a:gd name="connsiteY3" fmla="*/ 29369 h 434226"/>
              <a:gd name="connsiteX4" fmla="*/ 3428972 w 3428972"/>
              <a:gd name="connsiteY4" fmla="*/ 322832 h 434226"/>
              <a:gd name="connsiteX5" fmla="*/ 3239574 w 3428972"/>
              <a:gd name="connsiteY5" fmla="*/ 434226 h 434226"/>
              <a:gd name="connsiteX6" fmla="*/ 1137994 w 3428972"/>
              <a:gd name="connsiteY6" fmla="*/ 345826 h 434226"/>
              <a:gd name="connsiteX7" fmla="*/ 0 w 3428972"/>
              <a:gd name="connsiteY7" fmla="*/ 334733 h 434226"/>
              <a:gd name="connsiteX8" fmla="*/ 1668132 w 3428972"/>
              <a:gd name="connsiteY8" fmla="*/ 0 h 434226"/>
              <a:gd name="connsiteX0" fmla="*/ 1668132 w 3428972"/>
              <a:gd name="connsiteY0" fmla="*/ 0 h 434226"/>
              <a:gd name="connsiteX1" fmla="*/ 1668057 w 3428972"/>
              <a:gd name="connsiteY1" fmla="*/ 40010 h 434226"/>
              <a:gd name="connsiteX2" fmla="*/ 2834697 w 3428972"/>
              <a:gd name="connsiteY2" fmla="*/ 50356 h 434226"/>
              <a:gd name="connsiteX3" fmla="*/ 2951991 w 3428972"/>
              <a:gd name="connsiteY3" fmla="*/ 29369 h 434226"/>
              <a:gd name="connsiteX4" fmla="*/ 3428972 w 3428972"/>
              <a:gd name="connsiteY4" fmla="*/ 322832 h 434226"/>
              <a:gd name="connsiteX5" fmla="*/ 3239574 w 3428972"/>
              <a:gd name="connsiteY5" fmla="*/ 434226 h 434226"/>
              <a:gd name="connsiteX6" fmla="*/ 1137994 w 3428972"/>
              <a:gd name="connsiteY6" fmla="*/ 345826 h 434226"/>
              <a:gd name="connsiteX7" fmla="*/ 0 w 3428972"/>
              <a:gd name="connsiteY7" fmla="*/ 334733 h 434226"/>
              <a:gd name="connsiteX8" fmla="*/ 1668132 w 3428972"/>
              <a:gd name="connsiteY8" fmla="*/ 0 h 434226"/>
              <a:gd name="connsiteX0" fmla="*/ 1668132 w 3286838"/>
              <a:gd name="connsiteY0" fmla="*/ 0 h 434226"/>
              <a:gd name="connsiteX1" fmla="*/ 1668057 w 3286838"/>
              <a:gd name="connsiteY1" fmla="*/ 40010 h 434226"/>
              <a:gd name="connsiteX2" fmla="*/ 2834697 w 3286838"/>
              <a:gd name="connsiteY2" fmla="*/ 50356 h 434226"/>
              <a:gd name="connsiteX3" fmla="*/ 2951991 w 3286838"/>
              <a:gd name="connsiteY3" fmla="*/ 29369 h 434226"/>
              <a:gd name="connsiteX4" fmla="*/ 3286838 w 3286838"/>
              <a:gd name="connsiteY4" fmla="*/ 337046 h 434226"/>
              <a:gd name="connsiteX5" fmla="*/ 3239574 w 3286838"/>
              <a:gd name="connsiteY5" fmla="*/ 434226 h 434226"/>
              <a:gd name="connsiteX6" fmla="*/ 1137994 w 3286838"/>
              <a:gd name="connsiteY6" fmla="*/ 345826 h 434226"/>
              <a:gd name="connsiteX7" fmla="*/ 0 w 3286838"/>
              <a:gd name="connsiteY7" fmla="*/ 334733 h 434226"/>
              <a:gd name="connsiteX8" fmla="*/ 1668132 w 3286838"/>
              <a:gd name="connsiteY8" fmla="*/ 0 h 434226"/>
              <a:gd name="connsiteX0" fmla="*/ 1668132 w 3443186"/>
              <a:gd name="connsiteY0" fmla="*/ 0 h 434226"/>
              <a:gd name="connsiteX1" fmla="*/ 1668057 w 3443186"/>
              <a:gd name="connsiteY1" fmla="*/ 40010 h 434226"/>
              <a:gd name="connsiteX2" fmla="*/ 2834697 w 3443186"/>
              <a:gd name="connsiteY2" fmla="*/ 50356 h 434226"/>
              <a:gd name="connsiteX3" fmla="*/ 2951991 w 3443186"/>
              <a:gd name="connsiteY3" fmla="*/ 29369 h 434226"/>
              <a:gd name="connsiteX4" fmla="*/ 3443186 w 3443186"/>
              <a:gd name="connsiteY4" fmla="*/ 346522 h 434226"/>
              <a:gd name="connsiteX5" fmla="*/ 3239574 w 3443186"/>
              <a:gd name="connsiteY5" fmla="*/ 434226 h 434226"/>
              <a:gd name="connsiteX6" fmla="*/ 1137994 w 3443186"/>
              <a:gd name="connsiteY6" fmla="*/ 345826 h 434226"/>
              <a:gd name="connsiteX7" fmla="*/ 0 w 3443186"/>
              <a:gd name="connsiteY7" fmla="*/ 334733 h 434226"/>
              <a:gd name="connsiteX8" fmla="*/ 1668132 w 3443186"/>
              <a:gd name="connsiteY8" fmla="*/ 0 h 434226"/>
              <a:gd name="connsiteX0" fmla="*/ 1668132 w 5166882"/>
              <a:gd name="connsiteY0" fmla="*/ 0 h 434226"/>
              <a:gd name="connsiteX1" fmla="*/ 1668057 w 5166882"/>
              <a:gd name="connsiteY1" fmla="*/ 40010 h 434226"/>
              <a:gd name="connsiteX2" fmla="*/ 2834697 w 5166882"/>
              <a:gd name="connsiteY2" fmla="*/ 50356 h 434226"/>
              <a:gd name="connsiteX3" fmla="*/ 2951991 w 5166882"/>
              <a:gd name="connsiteY3" fmla="*/ 29369 h 434226"/>
              <a:gd name="connsiteX4" fmla="*/ 5166882 w 5166882"/>
              <a:gd name="connsiteY4" fmla="*/ 283460 h 434226"/>
              <a:gd name="connsiteX5" fmla="*/ 3239574 w 5166882"/>
              <a:gd name="connsiteY5" fmla="*/ 434226 h 434226"/>
              <a:gd name="connsiteX6" fmla="*/ 1137994 w 5166882"/>
              <a:gd name="connsiteY6" fmla="*/ 345826 h 434226"/>
              <a:gd name="connsiteX7" fmla="*/ 0 w 5166882"/>
              <a:gd name="connsiteY7" fmla="*/ 334733 h 434226"/>
              <a:gd name="connsiteX8" fmla="*/ 1668132 w 5166882"/>
              <a:gd name="connsiteY8" fmla="*/ 0 h 434226"/>
              <a:gd name="connsiteX0" fmla="*/ 1331801 w 4830551"/>
              <a:gd name="connsiteY0" fmla="*/ 0 h 434226"/>
              <a:gd name="connsiteX1" fmla="*/ 1331726 w 4830551"/>
              <a:gd name="connsiteY1" fmla="*/ 40010 h 434226"/>
              <a:gd name="connsiteX2" fmla="*/ 2498366 w 4830551"/>
              <a:gd name="connsiteY2" fmla="*/ 50356 h 434226"/>
              <a:gd name="connsiteX3" fmla="*/ 2615660 w 4830551"/>
              <a:gd name="connsiteY3" fmla="*/ 29369 h 434226"/>
              <a:gd name="connsiteX4" fmla="*/ 4830551 w 4830551"/>
              <a:gd name="connsiteY4" fmla="*/ 283460 h 434226"/>
              <a:gd name="connsiteX5" fmla="*/ 2903243 w 4830551"/>
              <a:gd name="connsiteY5" fmla="*/ 434226 h 434226"/>
              <a:gd name="connsiteX6" fmla="*/ 801663 w 4830551"/>
              <a:gd name="connsiteY6" fmla="*/ 345826 h 434226"/>
              <a:gd name="connsiteX7" fmla="*/ 0 w 4830551"/>
              <a:gd name="connsiteY7" fmla="*/ 292691 h 434226"/>
              <a:gd name="connsiteX8" fmla="*/ 1331801 w 4830551"/>
              <a:gd name="connsiteY8" fmla="*/ 0 h 434226"/>
              <a:gd name="connsiteX0" fmla="*/ 1268301 w 4767051"/>
              <a:gd name="connsiteY0" fmla="*/ 0 h 434226"/>
              <a:gd name="connsiteX1" fmla="*/ 1268226 w 4767051"/>
              <a:gd name="connsiteY1" fmla="*/ 40010 h 434226"/>
              <a:gd name="connsiteX2" fmla="*/ 2434866 w 4767051"/>
              <a:gd name="connsiteY2" fmla="*/ 50356 h 434226"/>
              <a:gd name="connsiteX3" fmla="*/ 2552160 w 4767051"/>
              <a:gd name="connsiteY3" fmla="*/ 29369 h 434226"/>
              <a:gd name="connsiteX4" fmla="*/ 4767051 w 4767051"/>
              <a:gd name="connsiteY4" fmla="*/ 283460 h 434226"/>
              <a:gd name="connsiteX5" fmla="*/ 2839743 w 4767051"/>
              <a:gd name="connsiteY5" fmla="*/ 434226 h 434226"/>
              <a:gd name="connsiteX6" fmla="*/ 738163 w 4767051"/>
              <a:gd name="connsiteY6" fmla="*/ 345826 h 434226"/>
              <a:gd name="connsiteX7" fmla="*/ 0 w 4767051"/>
              <a:gd name="connsiteY7" fmla="*/ 301158 h 434226"/>
              <a:gd name="connsiteX8" fmla="*/ 1268301 w 4767051"/>
              <a:gd name="connsiteY8" fmla="*/ 0 h 434226"/>
              <a:gd name="connsiteX0" fmla="*/ 1365577 w 4864327"/>
              <a:gd name="connsiteY0" fmla="*/ 0 h 855634"/>
              <a:gd name="connsiteX1" fmla="*/ 1365502 w 4864327"/>
              <a:gd name="connsiteY1" fmla="*/ 40010 h 855634"/>
              <a:gd name="connsiteX2" fmla="*/ 2532142 w 4864327"/>
              <a:gd name="connsiteY2" fmla="*/ 50356 h 855634"/>
              <a:gd name="connsiteX3" fmla="*/ 2649436 w 4864327"/>
              <a:gd name="connsiteY3" fmla="*/ 29369 h 855634"/>
              <a:gd name="connsiteX4" fmla="*/ 4864327 w 4864327"/>
              <a:gd name="connsiteY4" fmla="*/ 283460 h 855634"/>
              <a:gd name="connsiteX5" fmla="*/ 2937019 w 4864327"/>
              <a:gd name="connsiteY5" fmla="*/ 434226 h 855634"/>
              <a:gd name="connsiteX6" fmla="*/ 835439 w 4864327"/>
              <a:gd name="connsiteY6" fmla="*/ 345826 h 855634"/>
              <a:gd name="connsiteX7" fmla="*/ 0 w 4864327"/>
              <a:gd name="connsiteY7" fmla="*/ 855634 h 855634"/>
              <a:gd name="connsiteX8" fmla="*/ 1365577 w 4864327"/>
              <a:gd name="connsiteY8" fmla="*/ 0 h 855634"/>
              <a:gd name="connsiteX0" fmla="*/ 1365577 w 4864327"/>
              <a:gd name="connsiteY0" fmla="*/ 0 h 855634"/>
              <a:gd name="connsiteX1" fmla="*/ 1365502 w 4864327"/>
              <a:gd name="connsiteY1" fmla="*/ 40010 h 855634"/>
              <a:gd name="connsiteX2" fmla="*/ 2532142 w 4864327"/>
              <a:gd name="connsiteY2" fmla="*/ 50356 h 855634"/>
              <a:gd name="connsiteX3" fmla="*/ 2649436 w 4864327"/>
              <a:gd name="connsiteY3" fmla="*/ 29369 h 855634"/>
              <a:gd name="connsiteX4" fmla="*/ 4864327 w 4864327"/>
              <a:gd name="connsiteY4" fmla="*/ 283460 h 855634"/>
              <a:gd name="connsiteX5" fmla="*/ 2937019 w 4864327"/>
              <a:gd name="connsiteY5" fmla="*/ 434226 h 855634"/>
              <a:gd name="connsiteX6" fmla="*/ 874350 w 4864327"/>
              <a:gd name="connsiteY6" fmla="*/ 832209 h 855634"/>
              <a:gd name="connsiteX7" fmla="*/ 0 w 4864327"/>
              <a:gd name="connsiteY7" fmla="*/ 855634 h 855634"/>
              <a:gd name="connsiteX8" fmla="*/ 1365577 w 4864327"/>
              <a:gd name="connsiteY8" fmla="*/ 0 h 855634"/>
              <a:gd name="connsiteX0" fmla="*/ 1365577 w 4864327"/>
              <a:gd name="connsiteY0" fmla="*/ 0 h 891426"/>
              <a:gd name="connsiteX1" fmla="*/ 1365502 w 4864327"/>
              <a:gd name="connsiteY1" fmla="*/ 40010 h 891426"/>
              <a:gd name="connsiteX2" fmla="*/ 2532142 w 4864327"/>
              <a:gd name="connsiteY2" fmla="*/ 50356 h 891426"/>
              <a:gd name="connsiteX3" fmla="*/ 2649436 w 4864327"/>
              <a:gd name="connsiteY3" fmla="*/ 29369 h 891426"/>
              <a:gd name="connsiteX4" fmla="*/ 4864327 w 4864327"/>
              <a:gd name="connsiteY4" fmla="*/ 283460 h 891426"/>
              <a:gd name="connsiteX5" fmla="*/ 3005113 w 4864327"/>
              <a:gd name="connsiteY5" fmla="*/ 891426 h 891426"/>
              <a:gd name="connsiteX6" fmla="*/ 874350 w 4864327"/>
              <a:gd name="connsiteY6" fmla="*/ 832209 h 891426"/>
              <a:gd name="connsiteX7" fmla="*/ 0 w 4864327"/>
              <a:gd name="connsiteY7" fmla="*/ 855634 h 891426"/>
              <a:gd name="connsiteX8" fmla="*/ 1365577 w 4864327"/>
              <a:gd name="connsiteY8" fmla="*/ 0 h 891426"/>
              <a:gd name="connsiteX0" fmla="*/ 1365577 w 4903237"/>
              <a:gd name="connsiteY0" fmla="*/ 0 h 891426"/>
              <a:gd name="connsiteX1" fmla="*/ 1365502 w 4903237"/>
              <a:gd name="connsiteY1" fmla="*/ 40010 h 891426"/>
              <a:gd name="connsiteX2" fmla="*/ 2532142 w 4903237"/>
              <a:gd name="connsiteY2" fmla="*/ 50356 h 891426"/>
              <a:gd name="connsiteX3" fmla="*/ 2649436 w 4903237"/>
              <a:gd name="connsiteY3" fmla="*/ 29369 h 891426"/>
              <a:gd name="connsiteX4" fmla="*/ 4903237 w 4903237"/>
              <a:gd name="connsiteY4" fmla="*/ 750387 h 891426"/>
              <a:gd name="connsiteX5" fmla="*/ 3005113 w 4903237"/>
              <a:gd name="connsiteY5" fmla="*/ 891426 h 891426"/>
              <a:gd name="connsiteX6" fmla="*/ 874350 w 4903237"/>
              <a:gd name="connsiteY6" fmla="*/ 832209 h 891426"/>
              <a:gd name="connsiteX7" fmla="*/ 0 w 4903237"/>
              <a:gd name="connsiteY7" fmla="*/ 855634 h 891426"/>
              <a:gd name="connsiteX8" fmla="*/ 1365577 w 4903237"/>
              <a:gd name="connsiteY8" fmla="*/ 0 h 891426"/>
              <a:gd name="connsiteX0" fmla="*/ 1346121 w 4903237"/>
              <a:gd name="connsiteY0" fmla="*/ 9542 h 862057"/>
              <a:gd name="connsiteX1" fmla="*/ 1365502 w 4903237"/>
              <a:gd name="connsiteY1" fmla="*/ 10641 h 862057"/>
              <a:gd name="connsiteX2" fmla="*/ 2532142 w 4903237"/>
              <a:gd name="connsiteY2" fmla="*/ 20987 h 862057"/>
              <a:gd name="connsiteX3" fmla="*/ 2649436 w 4903237"/>
              <a:gd name="connsiteY3" fmla="*/ 0 h 862057"/>
              <a:gd name="connsiteX4" fmla="*/ 4903237 w 4903237"/>
              <a:gd name="connsiteY4" fmla="*/ 721018 h 862057"/>
              <a:gd name="connsiteX5" fmla="*/ 3005113 w 4903237"/>
              <a:gd name="connsiteY5" fmla="*/ 862057 h 862057"/>
              <a:gd name="connsiteX6" fmla="*/ 874350 w 4903237"/>
              <a:gd name="connsiteY6" fmla="*/ 802840 h 862057"/>
              <a:gd name="connsiteX7" fmla="*/ 0 w 4903237"/>
              <a:gd name="connsiteY7" fmla="*/ 826265 h 862057"/>
              <a:gd name="connsiteX8" fmla="*/ 1346121 w 4903237"/>
              <a:gd name="connsiteY8" fmla="*/ 9542 h 862057"/>
              <a:gd name="connsiteX0" fmla="*/ 1346121 w 4903237"/>
              <a:gd name="connsiteY0" fmla="*/ 9542 h 862057"/>
              <a:gd name="connsiteX1" fmla="*/ 1365502 w 4903237"/>
              <a:gd name="connsiteY1" fmla="*/ 10641 h 862057"/>
              <a:gd name="connsiteX2" fmla="*/ 2532142 w 4903237"/>
              <a:gd name="connsiteY2" fmla="*/ 20987 h 862057"/>
              <a:gd name="connsiteX3" fmla="*/ 2649436 w 4903237"/>
              <a:gd name="connsiteY3" fmla="*/ 0 h 862057"/>
              <a:gd name="connsiteX4" fmla="*/ 4903237 w 4903237"/>
              <a:gd name="connsiteY4" fmla="*/ 721018 h 862057"/>
              <a:gd name="connsiteX5" fmla="*/ 3005113 w 4903237"/>
              <a:gd name="connsiteY5" fmla="*/ 862057 h 862057"/>
              <a:gd name="connsiteX6" fmla="*/ 874350 w 4903237"/>
              <a:gd name="connsiteY6" fmla="*/ 802840 h 862057"/>
              <a:gd name="connsiteX7" fmla="*/ 0 w 4903237"/>
              <a:gd name="connsiteY7" fmla="*/ 826265 h 862057"/>
              <a:gd name="connsiteX8" fmla="*/ 1346121 w 4903237"/>
              <a:gd name="connsiteY8" fmla="*/ 9542 h 862057"/>
              <a:gd name="connsiteX0" fmla="*/ 1052683 w 4903237"/>
              <a:gd name="connsiteY0" fmla="*/ 0 h 946416"/>
              <a:gd name="connsiteX1" fmla="*/ 1365502 w 4903237"/>
              <a:gd name="connsiteY1" fmla="*/ 95000 h 946416"/>
              <a:gd name="connsiteX2" fmla="*/ 2532142 w 4903237"/>
              <a:gd name="connsiteY2" fmla="*/ 105346 h 946416"/>
              <a:gd name="connsiteX3" fmla="*/ 2649436 w 4903237"/>
              <a:gd name="connsiteY3" fmla="*/ 84359 h 946416"/>
              <a:gd name="connsiteX4" fmla="*/ 4903237 w 4903237"/>
              <a:gd name="connsiteY4" fmla="*/ 805377 h 946416"/>
              <a:gd name="connsiteX5" fmla="*/ 3005113 w 4903237"/>
              <a:gd name="connsiteY5" fmla="*/ 946416 h 946416"/>
              <a:gd name="connsiteX6" fmla="*/ 874350 w 4903237"/>
              <a:gd name="connsiteY6" fmla="*/ 887199 h 946416"/>
              <a:gd name="connsiteX7" fmla="*/ 0 w 4903237"/>
              <a:gd name="connsiteY7" fmla="*/ 910624 h 946416"/>
              <a:gd name="connsiteX8" fmla="*/ 1052683 w 4903237"/>
              <a:gd name="connsiteY8" fmla="*/ 0 h 946416"/>
              <a:gd name="connsiteX0" fmla="*/ 1052683 w 4903237"/>
              <a:gd name="connsiteY0" fmla="*/ 0 h 946416"/>
              <a:gd name="connsiteX1" fmla="*/ 1083800 w 4903237"/>
              <a:gd name="connsiteY1" fmla="*/ 53918 h 946416"/>
              <a:gd name="connsiteX2" fmla="*/ 2532142 w 4903237"/>
              <a:gd name="connsiteY2" fmla="*/ 105346 h 946416"/>
              <a:gd name="connsiteX3" fmla="*/ 2649436 w 4903237"/>
              <a:gd name="connsiteY3" fmla="*/ 84359 h 946416"/>
              <a:gd name="connsiteX4" fmla="*/ 4903237 w 4903237"/>
              <a:gd name="connsiteY4" fmla="*/ 805377 h 946416"/>
              <a:gd name="connsiteX5" fmla="*/ 3005113 w 4903237"/>
              <a:gd name="connsiteY5" fmla="*/ 946416 h 946416"/>
              <a:gd name="connsiteX6" fmla="*/ 874350 w 4903237"/>
              <a:gd name="connsiteY6" fmla="*/ 887199 h 946416"/>
              <a:gd name="connsiteX7" fmla="*/ 0 w 4903237"/>
              <a:gd name="connsiteY7" fmla="*/ 910624 h 946416"/>
              <a:gd name="connsiteX8" fmla="*/ 1052683 w 4903237"/>
              <a:gd name="connsiteY8" fmla="*/ 0 h 946416"/>
              <a:gd name="connsiteX0" fmla="*/ 1052683 w 4903237"/>
              <a:gd name="connsiteY0" fmla="*/ 0 h 946416"/>
              <a:gd name="connsiteX1" fmla="*/ 1083800 w 4903237"/>
              <a:gd name="connsiteY1" fmla="*/ 53918 h 946416"/>
              <a:gd name="connsiteX2" fmla="*/ 2338472 w 4903237"/>
              <a:gd name="connsiteY2" fmla="*/ 64263 h 946416"/>
              <a:gd name="connsiteX3" fmla="*/ 2649436 w 4903237"/>
              <a:gd name="connsiteY3" fmla="*/ 84359 h 946416"/>
              <a:gd name="connsiteX4" fmla="*/ 4903237 w 4903237"/>
              <a:gd name="connsiteY4" fmla="*/ 805377 h 946416"/>
              <a:gd name="connsiteX5" fmla="*/ 3005113 w 4903237"/>
              <a:gd name="connsiteY5" fmla="*/ 946416 h 946416"/>
              <a:gd name="connsiteX6" fmla="*/ 874350 w 4903237"/>
              <a:gd name="connsiteY6" fmla="*/ 887199 h 946416"/>
              <a:gd name="connsiteX7" fmla="*/ 0 w 4903237"/>
              <a:gd name="connsiteY7" fmla="*/ 910624 h 946416"/>
              <a:gd name="connsiteX8" fmla="*/ 1052683 w 4903237"/>
              <a:gd name="connsiteY8" fmla="*/ 0 h 946416"/>
              <a:gd name="connsiteX0" fmla="*/ 1052683 w 4903237"/>
              <a:gd name="connsiteY0" fmla="*/ 0 h 946416"/>
              <a:gd name="connsiteX1" fmla="*/ 1083800 w 4903237"/>
              <a:gd name="connsiteY1" fmla="*/ 53918 h 946416"/>
              <a:gd name="connsiteX2" fmla="*/ 2338472 w 4903237"/>
              <a:gd name="connsiteY2" fmla="*/ 64263 h 946416"/>
              <a:gd name="connsiteX3" fmla="*/ 2355997 w 4903237"/>
              <a:gd name="connsiteY3" fmla="*/ 25671 h 946416"/>
              <a:gd name="connsiteX4" fmla="*/ 4903237 w 4903237"/>
              <a:gd name="connsiteY4" fmla="*/ 805377 h 946416"/>
              <a:gd name="connsiteX5" fmla="*/ 3005113 w 4903237"/>
              <a:gd name="connsiteY5" fmla="*/ 946416 h 946416"/>
              <a:gd name="connsiteX6" fmla="*/ 874350 w 4903237"/>
              <a:gd name="connsiteY6" fmla="*/ 887199 h 946416"/>
              <a:gd name="connsiteX7" fmla="*/ 0 w 4903237"/>
              <a:gd name="connsiteY7" fmla="*/ 910624 h 946416"/>
              <a:gd name="connsiteX8" fmla="*/ 1052683 w 4903237"/>
              <a:gd name="connsiteY8" fmla="*/ 0 h 946416"/>
              <a:gd name="connsiteX0" fmla="*/ 1052683 w 4903237"/>
              <a:gd name="connsiteY0" fmla="*/ 0 h 946416"/>
              <a:gd name="connsiteX1" fmla="*/ 1083800 w 4903237"/>
              <a:gd name="connsiteY1" fmla="*/ 53918 h 946416"/>
              <a:gd name="connsiteX2" fmla="*/ 2338472 w 4903237"/>
              <a:gd name="connsiteY2" fmla="*/ 64263 h 946416"/>
              <a:gd name="connsiteX3" fmla="*/ 2355997 w 4903237"/>
              <a:gd name="connsiteY3" fmla="*/ 25671 h 946416"/>
              <a:gd name="connsiteX4" fmla="*/ 4903237 w 4903237"/>
              <a:gd name="connsiteY4" fmla="*/ 805377 h 946416"/>
              <a:gd name="connsiteX5" fmla="*/ 3005113 w 4903237"/>
              <a:gd name="connsiteY5" fmla="*/ 946416 h 946416"/>
              <a:gd name="connsiteX6" fmla="*/ 874350 w 4903237"/>
              <a:gd name="connsiteY6" fmla="*/ 887199 h 946416"/>
              <a:gd name="connsiteX7" fmla="*/ 0 w 4903237"/>
              <a:gd name="connsiteY7" fmla="*/ 910624 h 946416"/>
              <a:gd name="connsiteX8" fmla="*/ 1052683 w 4903237"/>
              <a:gd name="connsiteY8" fmla="*/ 0 h 946416"/>
              <a:gd name="connsiteX0" fmla="*/ 1052683 w 4903237"/>
              <a:gd name="connsiteY0" fmla="*/ 0 h 946416"/>
              <a:gd name="connsiteX1" fmla="*/ 1083800 w 4903237"/>
              <a:gd name="connsiteY1" fmla="*/ 53918 h 946416"/>
              <a:gd name="connsiteX2" fmla="*/ 2338472 w 4903237"/>
              <a:gd name="connsiteY2" fmla="*/ 64263 h 946416"/>
              <a:gd name="connsiteX3" fmla="*/ 2355997 w 4903237"/>
              <a:gd name="connsiteY3" fmla="*/ 25671 h 946416"/>
              <a:gd name="connsiteX4" fmla="*/ 4903237 w 4903237"/>
              <a:gd name="connsiteY4" fmla="*/ 805377 h 946416"/>
              <a:gd name="connsiteX5" fmla="*/ 3005113 w 4903237"/>
              <a:gd name="connsiteY5" fmla="*/ 946416 h 946416"/>
              <a:gd name="connsiteX6" fmla="*/ 874350 w 4903237"/>
              <a:gd name="connsiteY6" fmla="*/ 887199 h 946416"/>
              <a:gd name="connsiteX7" fmla="*/ 0 w 4903237"/>
              <a:gd name="connsiteY7" fmla="*/ 910624 h 946416"/>
              <a:gd name="connsiteX8" fmla="*/ 1052683 w 4903237"/>
              <a:gd name="connsiteY8" fmla="*/ 0 h 946416"/>
              <a:gd name="connsiteX0" fmla="*/ 1052683 w 4903237"/>
              <a:gd name="connsiteY0" fmla="*/ 0 h 946416"/>
              <a:gd name="connsiteX1" fmla="*/ 1083800 w 4903237"/>
              <a:gd name="connsiteY1" fmla="*/ 53918 h 946416"/>
              <a:gd name="connsiteX2" fmla="*/ 2338472 w 4903237"/>
              <a:gd name="connsiteY2" fmla="*/ 64263 h 946416"/>
              <a:gd name="connsiteX3" fmla="*/ 2355997 w 4903237"/>
              <a:gd name="connsiteY3" fmla="*/ 25671 h 946416"/>
              <a:gd name="connsiteX4" fmla="*/ 4903237 w 4903237"/>
              <a:gd name="connsiteY4" fmla="*/ 805377 h 946416"/>
              <a:gd name="connsiteX5" fmla="*/ 3005113 w 4903237"/>
              <a:gd name="connsiteY5" fmla="*/ 946416 h 946416"/>
              <a:gd name="connsiteX6" fmla="*/ 874350 w 4903237"/>
              <a:gd name="connsiteY6" fmla="*/ 887199 h 946416"/>
              <a:gd name="connsiteX7" fmla="*/ 0 w 4903237"/>
              <a:gd name="connsiteY7" fmla="*/ 910624 h 946416"/>
              <a:gd name="connsiteX8" fmla="*/ 1052683 w 4903237"/>
              <a:gd name="connsiteY8" fmla="*/ 0 h 946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3237" h="946416">
                <a:moveTo>
                  <a:pt x="1052683" y="0"/>
                </a:moveTo>
                <a:cubicBezTo>
                  <a:pt x="1052658" y="13337"/>
                  <a:pt x="1083825" y="40581"/>
                  <a:pt x="1083800" y="53918"/>
                </a:cubicBezTo>
                <a:lnTo>
                  <a:pt x="2338472" y="64263"/>
                </a:lnTo>
                <a:lnTo>
                  <a:pt x="2355997" y="25671"/>
                </a:lnTo>
                <a:lnTo>
                  <a:pt x="4903237" y="805377"/>
                </a:lnTo>
                <a:lnTo>
                  <a:pt x="3005113" y="946416"/>
                </a:lnTo>
                <a:lnTo>
                  <a:pt x="874350" y="887199"/>
                </a:lnTo>
                <a:cubicBezTo>
                  <a:pt x="766009" y="872754"/>
                  <a:pt x="47670" y="907735"/>
                  <a:pt x="0" y="910624"/>
                </a:cubicBezTo>
                <a:cubicBezTo>
                  <a:pt x="440373" y="493323"/>
                  <a:pt x="711434" y="277654"/>
                  <a:pt x="1052683" y="0"/>
                </a:cubicBezTo>
                <a:close/>
              </a:path>
            </a:pathLst>
          </a:custGeom>
          <a:solidFill>
            <a:srgbClr val="FFFFFF">
              <a:alpha val="42000"/>
            </a:srgbClr>
          </a:solidFill>
          <a:ln w="19050" cap="flat">
            <a:noFill/>
            <a:prstDash val="solid"/>
            <a:miter/>
          </a:ln>
          <a:effectLst>
            <a:outerShdw blurRad="546100" dist="152400" dir="5400000" algn="t" rotWithShape="0">
              <a:srgbClr val="C9E8FF">
                <a:alpha val="23000"/>
              </a:srgbClr>
            </a:outerShdw>
          </a:effectLst>
        </p:spPr>
        <p:txBody>
          <a:bodyPr rtlCol="0" anchor="ctr"/>
          <a:lstStyle/>
          <a:p>
            <a:endParaRPr lang="en-US"/>
          </a:p>
        </p:txBody>
      </p:sp>
      <p:sp>
        <p:nvSpPr>
          <p:cNvPr id="31" name="Rectangle: Rounded Corners 30">
            <a:extLst>
              <a:ext uri="{FF2B5EF4-FFF2-40B4-BE49-F238E27FC236}">
                <a16:creationId xmlns:a16="http://schemas.microsoft.com/office/drawing/2014/main" id="{AA263286-EFE3-59D1-05BF-6FFCB3E2BD60}"/>
              </a:ext>
            </a:extLst>
          </p:cNvPr>
          <p:cNvSpPr/>
          <p:nvPr/>
        </p:nvSpPr>
        <p:spPr bwMode="auto">
          <a:xfrm>
            <a:off x="7091038" y="2040199"/>
            <a:ext cx="1134629" cy="405086"/>
          </a:xfrm>
          <a:prstGeom prst="roundRect">
            <a:avLst>
              <a:gd name="adj" fmla="val 4664"/>
            </a:avLst>
          </a:prstGeom>
          <a:no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546100" dist="152400" dir="5400000" algn="t" rotWithShape="0">
              <a:srgbClr val="C9E8FF">
                <a:alpha val="23000"/>
              </a:srgbClr>
            </a:outerShdw>
          </a:effectLst>
        </p:spPr>
        <p:txBody>
          <a:bodyPr rtlCol="0" anchor="ctr"/>
          <a:lstStyle/>
          <a:p>
            <a:endParaRPr lang="en-US"/>
          </a:p>
        </p:txBody>
      </p:sp>
      <p:sp>
        <p:nvSpPr>
          <p:cNvPr id="7" name="Rectangle: Rounded Corners 6">
            <a:extLst>
              <a:ext uri="{FF2B5EF4-FFF2-40B4-BE49-F238E27FC236}">
                <a16:creationId xmlns:a16="http://schemas.microsoft.com/office/drawing/2014/main" id="{3CE68B81-0C75-9756-EB2E-B1B50A604A14}"/>
              </a:ext>
            </a:extLst>
          </p:cNvPr>
          <p:cNvSpPr/>
          <p:nvPr/>
        </p:nvSpPr>
        <p:spPr bwMode="auto">
          <a:xfrm>
            <a:off x="9372601" y="5155781"/>
            <a:ext cx="2133600" cy="862398"/>
          </a:xfrm>
          <a:prstGeom prst="roundRect">
            <a:avLst>
              <a:gd name="adj" fmla="val 14509"/>
            </a:avLst>
          </a:prstGeom>
          <a:solidFill>
            <a:schemeClr val="bg1">
              <a:alpha val="95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20000"/>
              </a:schemeClr>
            </a:outerShdw>
          </a:effectLst>
        </p:spPr>
        <p:txBody>
          <a:bodyPr lIns="91440" tIns="45720" rIns="91440" bIns="45720" rtlCol="0" anchor="ctr"/>
          <a:lstStyle/>
          <a:p>
            <a:pPr algn="ctr"/>
            <a:r>
              <a:rPr lang="en-US" sz="1000" b="1">
                <a:latin typeface="Segoe UI"/>
                <a:cs typeface="Segoe UI"/>
              </a:rPr>
              <a:t>Microsoft 365 Copilot Chat:</a:t>
            </a:r>
            <a:br>
              <a:rPr lang="en-US" sz="1000" b="1">
                <a:latin typeface="Segoe UI" panose="020B0502040204020203" pitchFamily="34" charset="0"/>
                <a:cs typeface="Segoe UI" panose="020B0502040204020203" pitchFamily="34" charset="0"/>
              </a:rPr>
            </a:br>
            <a:r>
              <a:rPr lang="en-US" sz="1000">
                <a:latin typeface="Segoe UI"/>
                <a:cs typeface="Segoe UI"/>
              </a:rPr>
              <a:t>Get quick, relevant answers without leaving the page with built-in AI chat </a:t>
            </a:r>
          </a:p>
        </p:txBody>
      </p:sp>
      <p:cxnSp>
        <p:nvCxnSpPr>
          <p:cNvPr id="9" name="Straight Connector 8">
            <a:extLst>
              <a:ext uri="{FF2B5EF4-FFF2-40B4-BE49-F238E27FC236}">
                <a16:creationId xmlns:a16="http://schemas.microsoft.com/office/drawing/2014/main" id="{1E9A0B13-DFFA-276D-8833-9F32286901BA}"/>
              </a:ext>
            </a:extLst>
          </p:cNvPr>
          <p:cNvCxnSpPr>
            <a:cxnSpLocks/>
          </p:cNvCxnSpPr>
          <p:nvPr/>
        </p:nvCxnSpPr>
        <p:spPr>
          <a:xfrm flipV="1">
            <a:off x="11059297" y="4132416"/>
            <a:ext cx="0" cy="1013516"/>
          </a:xfrm>
          <a:prstGeom prst="line">
            <a:avLst/>
          </a:prstGeom>
          <a:solidFill>
            <a:schemeClr val="bg1">
              <a:alpha val="98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48000"/>
              </a:schemeClr>
            </a:outerShdw>
          </a:effectLst>
        </p:spPr>
      </p:cxnSp>
      <p:pic>
        <p:nvPicPr>
          <p:cNvPr id="5" name="Picture 4" descr="A screenshot of a computer&#10;&#10;AI-generated content may be incorrect.">
            <a:extLst>
              <a:ext uri="{FF2B5EF4-FFF2-40B4-BE49-F238E27FC236}">
                <a16:creationId xmlns:a16="http://schemas.microsoft.com/office/drawing/2014/main" id="{A0251DD7-D3E6-0CC1-D233-6BE2361C0C7F}"/>
              </a:ext>
            </a:extLst>
          </p:cNvPr>
          <p:cNvPicPr>
            <a:picLocks noChangeAspect="1"/>
          </p:cNvPicPr>
          <p:nvPr/>
        </p:nvPicPr>
        <p:blipFill>
          <a:blip r:embed="rId4"/>
          <a:srcRect l="84629" t="479" r="197" b="90220"/>
          <a:stretch>
            <a:fillRect/>
          </a:stretch>
        </p:blipFill>
        <p:spPr>
          <a:xfrm>
            <a:off x="6760723" y="3106271"/>
            <a:ext cx="4602042" cy="1586753"/>
          </a:xfrm>
          <a:prstGeom prst="roundRect">
            <a:avLst>
              <a:gd name="adj" fmla="val 5332"/>
            </a:avLst>
          </a:prstGeom>
          <a:ln w="2054" cap="flat">
            <a:prstDash val="solid"/>
            <a:miter/>
          </a:ln>
          <a:effectLst>
            <a:outerShdw blurRad="393700" dist="266700" dir="5520000" sx="94000" sy="94000" algn="tl" rotWithShape="0">
              <a:srgbClr val="112C79">
                <a:alpha val="13000"/>
              </a:srgbClr>
            </a:outerShdw>
          </a:effectLst>
        </p:spPr>
      </p:pic>
      <p:sp>
        <p:nvSpPr>
          <p:cNvPr id="10" name="Rectangle: Rounded Corners 9">
            <a:extLst>
              <a:ext uri="{FF2B5EF4-FFF2-40B4-BE49-F238E27FC236}">
                <a16:creationId xmlns:a16="http://schemas.microsoft.com/office/drawing/2014/main" id="{7883345A-5190-78EF-DC75-20638386243C}"/>
              </a:ext>
            </a:extLst>
          </p:cNvPr>
          <p:cNvSpPr/>
          <p:nvPr/>
        </p:nvSpPr>
        <p:spPr bwMode="auto">
          <a:xfrm>
            <a:off x="5464485" y="2827168"/>
            <a:ext cx="2116603" cy="457200"/>
          </a:xfrm>
          <a:prstGeom prst="roundRect">
            <a:avLst>
              <a:gd name="adj" fmla="val 50000"/>
            </a:avLst>
          </a:prstGeom>
          <a:solidFill>
            <a:schemeClr val="bg1">
              <a:alpha val="95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48000"/>
              </a:schemeClr>
            </a:outerShdw>
          </a:effectLst>
        </p:spPr>
        <p:txBody>
          <a:bodyPr rtlCol="0" anchor="ctr"/>
          <a:lstStyle/>
          <a:p>
            <a:pPr algn="ctr"/>
            <a:r>
              <a:rPr lang="en-US" sz="1000" b="1" dirty="0">
                <a:latin typeface="Segoe UI" panose="020B0502040204020203" pitchFamily="34" charset="0"/>
                <a:cs typeface="Segoe UI" panose="020B0502040204020203" pitchFamily="34" charset="0"/>
              </a:rPr>
              <a:t>Add Favorites: </a:t>
            </a:r>
            <a:br>
              <a:rPr lang="en-US" sz="1000" b="1" dirty="0">
                <a:latin typeface="Segoe UI" panose="020B0502040204020203" pitchFamily="34" charset="0"/>
                <a:cs typeface="Segoe UI" panose="020B0502040204020203" pitchFamily="34" charset="0"/>
              </a:rPr>
            </a:br>
            <a:r>
              <a:rPr lang="en-US" sz="1000" dirty="0">
                <a:latin typeface="Segoe UI" panose="020B0502040204020203" pitchFamily="34" charset="0"/>
                <a:cs typeface="Segoe UI" panose="020B0502040204020203" pitchFamily="34" charset="0"/>
              </a:rPr>
              <a:t>Add a site to your favorites</a:t>
            </a:r>
          </a:p>
        </p:txBody>
      </p:sp>
      <p:cxnSp>
        <p:nvCxnSpPr>
          <p:cNvPr id="11" name="Straight Connector 10">
            <a:extLst>
              <a:ext uri="{FF2B5EF4-FFF2-40B4-BE49-F238E27FC236}">
                <a16:creationId xmlns:a16="http://schemas.microsoft.com/office/drawing/2014/main" id="{ECB64D87-6D5D-9171-B328-8257EC1327FD}"/>
              </a:ext>
            </a:extLst>
          </p:cNvPr>
          <p:cNvCxnSpPr>
            <a:cxnSpLocks/>
          </p:cNvCxnSpPr>
          <p:nvPr/>
        </p:nvCxnSpPr>
        <p:spPr>
          <a:xfrm flipH="1" flipV="1">
            <a:off x="7321565" y="3273771"/>
            <a:ext cx="159005" cy="529744"/>
          </a:xfrm>
          <a:prstGeom prst="line">
            <a:avLst/>
          </a:prstGeom>
          <a:solidFill>
            <a:schemeClr val="bg1">
              <a:alpha val="98000"/>
            </a:schemeClr>
          </a:solidFill>
          <a:ln w="19050" cap="flat">
            <a:gradFill>
              <a:gsLst>
                <a:gs pos="90826">
                  <a:srgbClr val="00A5D2"/>
                </a:gs>
                <a:gs pos="9000">
                  <a:srgbClr val="00A5D2"/>
                </a:gs>
              </a:gsLst>
              <a:lin ang="3600000" scaled="0"/>
            </a:gradFill>
            <a:prstDash val="solid"/>
            <a:miter/>
          </a:ln>
          <a:effectLst>
            <a:outerShdw blurRad="190500" dist="88900" dir="5400000" sx="96000" sy="96000" algn="t" rotWithShape="0">
              <a:schemeClr val="tx1">
                <a:alpha val="48000"/>
              </a:schemeClr>
            </a:outerShdw>
          </a:effectLst>
        </p:spPr>
      </p:cxnSp>
      <p:sp>
        <p:nvSpPr>
          <p:cNvPr id="12" name="Rectangle: Rounded Corners 11">
            <a:extLst>
              <a:ext uri="{FF2B5EF4-FFF2-40B4-BE49-F238E27FC236}">
                <a16:creationId xmlns:a16="http://schemas.microsoft.com/office/drawing/2014/main" id="{795E15D7-0BD4-81CC-4D93-84E6C9A68B99}"/>
              </a:ext>
            </a:extLst>
          </p:cNvPr>
          <p:cNvSpPr/>
          <p:nvPr/>
        </p:nvSpPr>
        <p:spPr bwMode="auto">
          <a:xfrm>
            <a:off x="7567448" y="4688853"/>
            <a:ext cx="1802823" cy="457200"/>
          </a:xfrm>
          <a:prstGeom prst="roundRect">
            <a:avLst>
              <a:gd name="adj" fmla="val 14509"/>
            </a:avLst>
          </a:prstGeom>
          <a:solidFill>
            <a:schemeClr val="bg1">
              <a:alpha val="95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20000"/>
              </a:schemeClr>
            </a:outerShdw>
          </a:effectLst>
        </p:spPr>
        <p:txBody>
          <a:bodyPr rtlCol="0" anchor="ctr"/>
          <a:lstStyle/>
          <a:p>
            <a:pPr algn="ctr"/>
            <a:r>
              <a:rPr lang="en-US" sz="1000" b="1">
                <a:latin typeface="Segoe UI" panose="020B0502040204020203" pitchFamily="34" charset="0"/>
                <a:cs typeface="Segoe UI" panose="020B0502040204020203" pitchFamily="34" charset="0"/>
              </a:rPr>
              <a:t>View Favorites: </a:t>
            </a:r>
            <a:br>
              <a:rPr lang="en-US" sz="1000" b="1">
                <a:latin typeface="Segoe UI" panose="020B0502040204020203" pitchFamily="34" charset="0"/>
                <a:cs typeface="Segoe UI" panose="020B0502040204020203" pitchFamily="34" charset="0"/>
              </a:rPr>
            </a:br>
            <a:r>
              <a:rPr lang="en-US" sz="1000">
                <a:latin typeface="Segoe UI" panose="020B0502040204020203" pitchFamily="34" charset="0"/>
                <a:cs typeface="Segoe UI" panose="020B0502040204020203" pitchFamily="34" charset="0"/>
              </a:rPr>
              <a:t>View your favorited sites</a:t>
            </a:r>
          </a:p>
        </p:txBody>
      </p:sp>
      <p:cxnSp>
        <p:nvCxnSpPr>
          <p:cNvPr id="14" name="Straight Connector 13">
            <a:extLst>
              <a:ext uri="{FF2B5EF4-FFF2-40B4-BE49-F238E27FC236}">
                <a16:creationId xmlns:a16="http://schemas.microsoft.com/office/drawing/2014/main" id="{EC694828-5CA9-8CFD-5933-F5DCA88D3CD2}"/>
              </a:ext>
            </a:extLst>
          </p:cNvPr>
          <p:cNvCxnSpPr>
            <a:cxnSpLocks/>
          </p:cNvCxnSpPr>
          <p:nvPr/>
        </p:nvCxnSpPr>
        <p:spPr>
          <a:xfrm flipH="1" flipV="1">
            <a:off x="8991600" y="4122688"/>
            <a:ext cx="11064" cy="558360"/>
          </a:xfrm>
          <a:prstGeom prst="line">
            <a:avLst/>
          </a:prstGeom>
          <a:solidFill>
            <a:schemeClr val="bg1">
              <a:alpha val="98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48000"/>
              </a:schemeClr>
            </a:outerShdw>
          </a:effectLst>
        </p:spPr>
      </p:cxnSp>
      <p:sp>
        <p:nvSpPr>
          <p:cNvPr id="15" name="Rectangle: Rounded Corners 14">
            <a:extLst>
              <a:ext uri="{FF2B5EF4-FFF2-40B4-BE49-F238E27FC236}">
                <a16:creationId xmlns:a16="http://schemas.microsoft.com/office/drawing/2014/main" id="{963CFE57-8CA7-9298-1176-3A0042E139B3}"/>
              </a:ext>
            </a:extLst>
          </p:cNvPr>
          <p:cNvSpPr/>
          <p:nvPr/>
        </p:nvSpPr>
        <p:spPr bwMode="auto">
          <a:xfrm>
            <a:off x="9805480" y="2023353"/>
            <a:ext cx="1650423" cy="737961"/>
          </a:xfrm>
          <a:prstGeom prst="roundRect">
            <a:avLst>
              <a:gd name="adj" fmla="val 14509"/>
            </a:avLst>
          </a:prstGeom>
          <a:solidFill>
            <a:schemeClr val="bg1">
              <a:alpha val="95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20000"/>
              </a:schemeClr>
            </a:outerShdw>
          </a:effectLst>
        </p:spPr>
        <p:txBody>
          <a:bodyPr rtlCol="0" anchor="ctr"/>
          <a:lstStyle/>
          <a:p>
            <a:pPr algn="ctr"/>
            <a:r>
              <a:rPr lang="en-US" sz="1000" b="1">
                <a:latin typeface="Segoe UI" panose="020B0502040204020203" pitchFamily="34" charset="0"/>
                <a:cs typeface="Segoe UI" panose="020B0502040204020203" pitchFamily="34" charset="0"/>
              </a:rPr>
              <a:t>Settings and more: </a:t>
            </a:r>
            <a:br>
              <a:rPr lang="en-US" sz="1000" b="1">
                <a:latin typeface="Segoe UI" panose="020B0502040204020203" pitchFamily="34" charset="0"/>
                <a:cs typeface="Segoe UI" panose="020B0502040204020203" pitchFamily="34" charset="0"/>
              </a:rPr>
            </a:br>
            <a:r>
              <a:rPr lang="en-US" sz="1000">
                <a:latin typeface="Segoe UI" panose="020B0502040204020203" pitchFamily="34" charset="0"/>
                <a:cs typeface="Segoe UI" panose="020B0502040204020203" pitchFamily="34" charset="0"/>
              </a:rPr>
              <a:t>Access settings, browser history, and more</a:t>
            </a:r>
          </a:p>
        </p:txBody>
      </p:sp>
      <p:cxnSp>
        <p:nvCxnSpPr>
          <p:cNvPr id="18" name="Straight Connector 17">
            <a:extLst>
              <a:ext uri="{FF2B5EF4-FFF2-40B4-BE49-F238E27FC236}">
                <a16:creationId xmlns:a16="http://schemas.microsoft.com/office/drawing/2014/main" id="{51606BCC-279E-0113-FBCD-4A0857E5F550}"/>
              </a:ext>
            </a:extLst>
          </p:cNvPr>
          <p:cNvCxnSpPr>
            <a:cxnSpLocks/>
          </p:cNvCxnSpPr>
          <p:nvPr/>
        </p:nvCxnSpPr>
        <p:spPr>
          <a:xfrm>
            <a:off x="10263352" y="2766854"/>
            <a:ext cx="0" cy="1075038"/>
          </a:xfrm>
          <a:prstGeom prst="line">
            <a:avLst/>
          </a:prstGeom>
          <a:solidFill>
            <a:schemeClr val="bg1">
              <a:alpha val="98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48000"/>
              </a:schemeClr>
            </a:outerShdw>
          </a:effectLst>
        </p:spPr>
      </p:cxnSp>
    </p:spTree>
    <p:extLst>
      <p:ext uri="{BB962C8B-B14F-4D97-AF65-F5344CB8AC3E}">
        <p14:creationId xmlns:p14="http://schemas.microsoft.com/office/powerpoint/2010/main" val="13155644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7B0B786D-9C99-4717-10A0-A9D17368A649}"/>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3A8A1FFA-7F58-8204-CA0C-0BA325659D87}"/>
              </a:ext>
            </a:extLst>
          </p:cNvPr>
          <p:cNvSpPr txBox="1"/>
          <p:nvPr/>
        </p:nvSpPr>
        <p:spPr>
          <a:xfrm>
            <a:off x="652278" y="1350452"/>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Edge tour</a:t>
            </a:r>
          </a:p>
        </p:txBody>
      </p:sp>
      <p:pic>
        <p:nvPicPr>
          <p:cNvPr id="13" name="Picture 12">
            <a:extLst>
              <a:ext uri="{FF2B5EF4-FFF2-40B4-BE49-F238E27FC236}">
                <a16:creationId xmlns:a16="http://schemas.microsoft.com/office/drawing/2014/main" id="{7513846B-5B3B-EA8B-2813-36421DED3494}"/>
              </a:ext>
            </a:extLst>
          </p:cNvPr>
          <p:cNvPicPr>
            <a:picLocks noChangeAspect="1"/>
          </p:cNvPicPr>
          <p:nvPr/>
        </p:nvPicPr>
        <p:blipFill>
          <a:blip r:embed="rId3"/>
          <a:srcRect l="110" r="110"/>
          <a:stretch/>
        </p:blipFill>
        <p:spPr>
          <a:xfrm>
            <a:off x="3037743" y="1858453"/>
            <a:ext cx="8431697" cy="4754218"/>
          </a:xfrm>
          <a:prstGeom prst="roundRect">
            <a:avLst>
              <a:gd name="adj" fmla="val 2278"/>
            </a:avLst>
          </a:prstGeom>
          <a:effectLst>
            <a:outerShdw blurRad="393700" dist="266700" dir="5520000" sx="94000" sy="94000" algn="tl" rotWithShape="0">
              <a:srgbClr val="112C79">
                <a:alpha val="13000"/>
              </a:srgbClr>
            </a:outerShdw>
          </a:effectLst>
        </p:spPr>
      </p:pic>
      <p:sp>
        <p:nvSpPr>
          <p:cNvPr id="32" name="Rectangle: Rounded Corners 31">
            <a:extLst>
              <a:ext uri="{FF2B5EF4-FFF2-40B4-BE49-F238E27FC236}">
                <a16:creationId xmlns:a16="http://schemas.microsoft.com/office/drawing/2014/main" id="{206CDDF8-C291-37D1-3217-6700BE6FF8F5}"/>
              </a:ext>
            </a:extLst>
          </p:cNvPr>
          <p:cNvSpPr/>
          <p:nvPr/>
        </p:nvSpPr>
        <p:spPr bwMode="auto">
          <a:xfrm>
            <a:off x="914461" y="2513360"/>
            <a:ext cx="4707783" cy="1134617"/>
          </a:xfrm>
          <a:custGeom>
            <a:avLst/>
            <a:gdLst>
              <a:gd name="connsiteX0" fmla="*/ 0 w 2552880"/>
              <a:gd name="connsiteY0" fmla="*/ 0 h 223695"/>
              <a:gd name="connsiteX1" fmla="*/ 0 w 2552880"/>
              <a:gd name="connsiteY1" fmla="*/ 0 h 223695"/>
              <a:gd name="connsiteX2" fmla="*/ 2552880 w 2552880"/>
              <a:gd name="connsiteY2" fmla="*/ 0 h 223695"/>
              <a:gd name="connsiteX3" fmla="*/ 2552880 w 2552880"/>
              <a:gd name="connsiteY3" fmla="*/ 0 h 223695"/>
              <a:gd name="connsiteX4" fmla="*/ 2552880 w 2552880"/>
              <a:gd name="connsiteY4" fmla="*/ 223695 h 223695"/>
              <a:gd name="connsiteX5" fmla="*/ 2552880 w 2552880"/>
              <a:gd name="connsiteY5" fmla="*/ 223695 h 223695"/>
              <a:gd name="connsiteX6" fmla="*/ 0 w 2552880"/>
              <a:gd name="connsiteY6" fmla="*/ 223695 h 223695"/>
              <a:gd name="connsiteX7" fmla="*/ 0 w 2552880"/>
              <a:gd name="connsiteY7" fmla="*/ 223695 h 223695"/>
              <a:gd name="connsiteX8" fmla="*/ 0 w 2552880"/>
              <a:gd name="connsiteY8" fmla="*/ 0 h 223695"/>
              <a:gd name="connsiteX0" fmla="*/ 0 w 3341604"/>
              <a:gd name="connsiteY0" fmla="*/ 0 h 847740"/>
              <a:gd name="connsiteX1" fmla="*/ 788724 w 3341604"/>
              <a:gd name="connsiteY1" fmla="*/ 624045 h 847740"/>
              <a:gd name="connsiteX2" fmla="*/ 3341604 w 3341604"/>
              <a:gd name="connsiteY2" fmla="*/ 624045 h 847740"/>
              <a:gd name="connsiteX3" fmla="*/ 3341604 w 3341604"/>
              <a:gd name="connsiteY3" fmla="*/ 624045 h 847740"/>
              <a:gd name="connsiteX4" fmla="*/ 3341604 w 3341604"/>
              <a:gd name="connsiteY4" fmla="*/ 847740 h 847740"/>
              <a:gd name="connsiteX5" fmla="*/ 3341604 w 3341604"/>
              <a:gd name="connsiteY5" fmla="*/ 847740 h 847740"/>
              <a:gd name="connsiteX6" fmla="*/ 788724 w 3341604"/>
              <a:gd name="connsiteY6" fmla="*/ 847740 h 847740"/>
              <a:gd name="connsiteX7" fmla="*/ 788724 w 3341604"/>
              <a:gd name="connsiteY7" fmla="*/ 847740 h 847740"/>
              <a:gd name="connsiteX8" fmla="*/ 0 w 3341604"/>
              <a:gd name="connsiteY8" fmla="*/ 0 h 847740"/>
              <a:gd name="connsiteX0" fmla="*/ 13001 w 3354605"/>
              <a:gd name="connsiteY0" fmla="*/ 459368 h 1307108"/>
              <a:gd name="connsiteX1" fmla="*/ 0 w 3354605"/>
              <a:gd name="connsiteY1" fmla="*/ 0 h 1307108"/>
              <a:gd name="connsiteX2" fmla="*/ 3354605 w 3354605"/>
              <a:gd name="connsiteY2" fmla="*/ 1083413 h 1307108"/>
              <a:gd name="connsiteX3" fmla="*/ 3354605 w 3354605"/>
              <a:gd name="connsiteY3" fmla="*/ 1083413 h 1307108"/>
              <a:gd name="connsiteX4" fmla="*/ 3354605 w 3354605"/>
              <a:gd name="connsiteY4" fmla="*/ 1307108 h 1307108"/>
              <a:gd name="connsiteX5" fmla="*/ 3354605 w 3354605"/>
              <a:gd name="connsiteY5" fmla="*/ 1307108 h 1307108"/>
              <a:gd name="connsiteX6" fmla="*/ 801725 w 3354605"/>
              <a:gd name="connsiteY6" fmla="*/ 1307108 h 1307108"/>
              <a:gd name="connsiteX7" fmla="*/ 801725 w 3354605"/>
              <a:gd name="connsiteY7" fmla="*/ 1307108 h 1307108"/>
              <a:gd name="connsiteX8" fmla="*/ 13001 w 3354605"/>
              <a:gd name="connsiteY8" fmla="*/ 459368 h 1307108"/>
              <a:gd name="connsiteX0" fmla="*/ 13001 w 5049062"/>
              <a:gd name="connsiteY0" fmla="*/ 459368 h 1307108"/>
              <a:gd name="connsiteX1" fmla="*/ 0 w 5049062"/>
              <a:gd name="connsiteY1" fmla="*/ 0 h 1307108"/>
              <a:gd name="connsiteX2" fmla="*/ 3354605 w 5049062"/>
              <a:gd name="connsiteY2" fmla="*/ 1083413 h 1307108"/>
              <a:gd name="connsiteX3" fmla="*/ 5049062 w 5049062"/>
              <a:gd name="connsiteY3" fmla="*/ 182014 h 1307108"/>
              <a:gd name="connsiteX4" fmla="*/ 3354605 w 5049062"/>
              <a:gd name="connsiteY4" fmla="*/ 1307108 h 1307108"/>
              <a:gd name="connsiteX5" fmla="*/ 3354605 w 5049062"/>
              <a:gd name="connsiteY5" fmla="*/ 1307108 h 1307108"/>
              <a:gd name="connsiteX6" fmla="*/ 801725 w 5049062"/>
              <a:gd name="connsiteY6" fmla="*/ 1307108 h 1307108"/>
              <a:gd name="connsiteX7" fmla="*/ 801725 w 5049062"/>
              <a:gd name="connsiteY7" fmla="*/ 1307108 h 1307108"/>
              <a:gd name="connsiteX8" fmla="*/ 13001 w 5049062"/>
              <a:gd name="connsiteY8" fmla="*/ 459368 h 1307108"/>
              <a:gd name="connsiteX0" fmla="*/ 13001 w 5049062"/>
              <a:gd name="connsiteY0" fmla="*/ 459368 h 1307108"/>
              <a:gd name="connsiteX1" fmla="*/ 0 w 5049062"/>
              <a:gd name="connsiteY1" fmla="*/ 0 h 1307108"/>
              <a:gd name="connsiteX2" fmla="*/ 4299341 w 5049062"/>
              <a:gd name="connsiteY2" fmla="*/ 173347 h 1307108"/>
              <a:gd name="connsiteX3" fmla="*/ 5049062 w 5049062"/>
              <a:gd name="connsiteY3" fmla="*/ 182014 h 1307108"/>
              <a:gd name="connsiteX4" fmla="*/ 3354605 w 5049062"/>
              <a:gd name="connsiteY4" fmla="*/ 1307108 h 1307108"/>
              <a:gd name="connsiteX5" fmla="*/ 3354605 w 5049062"/>
              <a:gd name="connsiteY5" fmla="*/ 1307108 h 1307108"/>
              <a:gd name="connsiteX6" fmla="*/ 801725 w 5049062"/>
              <a:gd name="connsiteY6" fmla="*/ 1307108 h 1307108"/>
              <a:gd name="connsiteX7" fmla="*/ 801725 w 5049062"/>
              <a:gd name="connsiteY7" fmla="*/ 1307108 h 1307108"/>
              <a:gd name="connsiteX8" fmla="*/ 13001 w 5049062"/>
              <a:gd name="connsiteY8" fmla="*/ 459368 h 1307108"/>
              <a:gd name="connsiteX0" fmla="*/ 13001 w 5049062"/>
              <a:gd name="connsiteY0" fmla="*/ 459368 h 1480453"/>
              <a:gd name="connsiteX1" fmla="*/ 0 w 5049062"/>
              <a:gd name="connsiteY1" fmla="*/ 0 h 1480453"/>
              <a:gd name="connsiteX2" fmla="*/ 4299341 w 5049062"/>
              <a:gd name="connsiteY2" fmla="*/ 173347 h 1480453"/>
              <a:gd name="connsiteX3" fmla="*/ 5049062 w 5049062"/>
              <a:gd name="connsiteY3" fmla="*/ 182014 h 1480453"/>
              <a:gd name="connsiteX4" fmla="*/ 3354605 w 5049062"/>
              <a:gd name="connsiteY4" fmla="*/ 1307108 h 1480453"/>
              <a:gd name="connsiteX5" fmla="*/ 3345938 w 5049062"/>
              <a:gd name="connsiteY5" fmla="*/ 1480453 h 1480453"/>
              <a:gd name="connsiteX6" fmla="*/ 801725 w 5049062"/>
              <a:gd name="connsiteY6" fmla="*/ 1307108 h 1480453"/>
              <a:gd name="connsiteX7" fmla="*/ 801725 w 5049062"/>
              <a:gd name="connsiteY7" fmla="*/ 1307108 h 1480453"/>
              <a:gd name="connsiteX8" fmla="*/ 13001 w 5049062"/>
              <a:gd name="connsiteY8" fmla="*/ 459368 h 1480453"/>
              <a:gd name="connsiteX0" fmla="*/ 13001 w 5049062"/>
              <a:gd name="connsiteY0" fmla="*/ 459368 h 1458785"/>
              <a:gd name="connsiteX1" fmla="*/ 0 w 5049062"/>
              <a:gd name="connsiteY1" fmla="*/ 0 h 1458785"/>
              <a:gd name="connsiteX2" fmla="*/ 4299341 w 5049062"/>
              <a:gd name="connsiteY2" fmla="*/ 173347 h 1458785"/>
              <a:gd name="connsiteX3" fmla="*/ 5049062 w 5049062"/>
              <a:gd name="connsiteY3" fmla="*/ 182014 h 1458785"/>
              <a:gd name="connsiteX4" fmla="*/ 3354605 w 5049062"/>
              <a:gd name="connsiteY4" fmla="*/ 1307108 h 1458785"/>
              <a:gd name="connsiteX5" fmla="*/ 3315603 w 5049062"/>
              <a:gd name="connsiteY5" fmla="*/ 1458785 h 1458785"/>
              <a:gd name="connsiteX6" fmla="*/ 801725 w 5049062"/>
              <a:gd name="connsiteY6" fmla="*/ 1307108 h 1458785"/>
              <a:gd name="connsiteX7" fmla="*/ 801725 w 5049062"/>
              <a:gd name="connsiteY7" fmla="*/ 1307108 h 1458785"/>
              <a:gd name="connsiteX8" fmla="*/ 13001 w 5049062"/>
              <a:gd name="connsiteY8" fmla="*/ 459368 h 1458785"/>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801725 w 5049062"/>
              <a:gd name="connsiteY6" fmla="*/ 1307108 h 1489122"/>
              <a:gd name="connsiteX7" fmla="*/ 801725 w 5049062"/>
              <a:gd name="connsiteY7" fmla="*/ 1307108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801725 w 5049062"/>
              <a:gd name="connsiteY6" fmla="*/ 1307108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1304429 w 5049062"/>
              <a:gd name="connsiteY6" fmla="*/ 1458786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40402 w 5049062"/>
              <a:gd name="connsiteY6" fmla="*/ 1458786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40402 w 5049062"/>
              <a:gd name="connsiteY6" fmla="*/ 1458786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62070 w 5049062"/>
              <a:gd name="connsiteY6" fmla="*/ 1454453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18733 w 5049062"/>
              <a:gd name="connsiteY6" fmla="*/ 1441452 h 1489122"/>
              <a:gd name="connsiteX7" fmla="*/ 797391 w 5049062"/>
              <a:gd name="connsiteY7" fmla="*/ 1467453 h 1489122"/>
              <a:gd name="connsiteX8" fmla="*/ 13001 w 5049062"/>
              <a:gd name="connsiteY8" fmla="*/ 459368 h 1489122"/>
              <a:gd name="connsiteX0" fmla="*/ 13001 w 5049062"/>
              <a:gd name="connsiteY0" fmla="*/ 459368 h 1489122"/>
              <a:gd name="connsiteX1" fmla="*/ 0 w 5049062"/>
              <a:gd name="connsiteY1" fmla="*/ 0 h 1489122"/>
              <a:gd name="connsiteX2" fmla="*/ 4299341 w 5049062"/>
              <a:gd name="connsiteY2" fmla="*/ 173347 h 1489122"/>
              <a:gd name="connsiteX3" fmla="*/ 5049062 w 5049062"/>
              <a:gd name="connsiteY3" fmla="*/ 182014 h 1489122"/>
              <a:gd name="connsiteX4" fmla="*/ 3358938 w 5049062"/>
              <a:gd name="connsiteY4" fmla="*/ 1489122 h 1489122"/>
              <a:gd name="connsiteX5" fmla="*/ 3315603 w 5049062"/>
              <a:gd name="connsiteY5" fmla="*/ 1458785 h 1489122"/>
              <a:gd name="connsiteX6" fmla="*/ 918733 w 5049062"/>
              <a:gd name="connsiteY6" fmla="*/ 1441452 h 1489122"/>
              <a:gd name="connsiteX7" fmla="*/ 810392 w 5049062"/>
              <a:gd name="connsiteY7" fmla="*/ 1458785 h 1489122"/>
              <a:gd name="connsiteX8" fmla="*/ 13001 w 5049062"/>
              <a:gd name="connsiteY8" fmla="*/ 459368 h 1489122"/>
              <a:gd name="connsiteX0" fmla="*/ 13001 w 5049062"/>
              <a:gd name="connsiteY0" fmla="*/ 459368 h 1484788"/>
              <a:gd name="connsiteX1" fmla="*/ 0 w 5049062"/>
              <a:gd name="connsiteY1" fmla="*/ 0 h 1484788"/>
              <a:gd name="connsiteX2" fmla="*/ 4299341 w 5049062"/>
              <a:gd name="connsiteY2" fmla="*/ 173347 h 1484788"/>
              <a:gd name="connsiteX3" fmla="*/ 5049062 w 5049062"/>
              <a:gd name="connsiteY3" fmla="*/ 182014 h 1484788"/>
              <a:gd name="connsiteX4" fmla="*/ 3367605 w 5049062"/>
              <a:gd name="connsiteY4" fmla="*/ 1484788 h 1484788"/>
              <a:gd name="connsiteX5" fmla="*/ 3315603 w 5049062"/>
              <a:gd name="connsiteY5" fmla="*/ 1458785 h 1484788"/>
              <a:gd name="connsiteX6" fmla="*/ 918733 w 5049062"/>
              <a:gd name="connsiteY6" fmla="*/ 1441452 h 1484788"/>
              <a:gd name="connsiteX7" fmla="*/ 810392 w 5049062"/>
              <a:gd name="connsiteY7" fmla="*/ 1458785 h 1484788"/>
              <a:gd name="connsiteX8" fmla="*/ 13001 w 5049062"/>
              <a:gd name="connsiteY8" fmla="*/ 459368 h 1484788"/>
              <a:gd name="connsiteX0" fmla="*/ 13001 w 6410723"/>
              <a:gd name="connsiteY0" fmla="*/ 459368 h 1484788"/>
              <a:gd name="connsiteX1" fmla="*/ 0 w 6410723"/>
              <a:gd name="connsiteY1" fmla="*/ 0 h 1484788"/>
              <a:gd name="connsiteX2" fmla="*/ 4299341 w 6410723"/>
              <a:gd name="connsiteY2" fmla="*/ 173347 h 1484788"/>
              <a:gd name="connsiteX3" fmla="*/ 6410723 w 6410723"/>
              <a:gd name="connsiteY3" fmla="*/ 440431 h 1484788"/>
              <a:gd name="connsiteX4" fmla="*/ 3367605 w 6410723"/>
              <a:gd name="connsiteY4" fmla="*/ 1484788 h 1484788"/>
              <a:gd name="connsiteX5" fmla="*/ 3315603 w 6410723"/>
              <a:gd name="connsiteY5" fmla="*/ 1458785 h 1484788"/>
              <a:gd name="connsiteX6" fmla="*/ 918733 w 6410723"/>
              <a:gd name="connsiteY6" fmla="*/ 1441452 h 1484788"/>
              <a:gd name="connsiteX7" fmla="*/ 810392 w 6410723"/>
              <a:gd name="connsiteY7" fmla="*/ 1458785 h 1484788"/>
              <a:gd name="connsiteX8" fmla="*/ 13001 w 6410723"/>
              <a:gd name="connsiteY8" fmla="*/ 459368 h 1484788"/>
              <a:gd name="connsiteX0" fmla="*/ 13001 w 6410723"/>
              <a:gd name="connsiteY0" fmla="*/ 459368 h 1484788"/>
              <a:gd name="connsiteX1" fmla="*/ 0 w 6410723"/>
              <a:gd name="connsiteY1" fmla="*/ 0 h 1484788"/>
              <a:gd name="connsiteX2" fmla="*/ 5571550 w 6410723"/>
              <a:gd name="connsiteY2" fmla="*/ 431765 h 1484788"/>
              <a:gd name="connsiteX3" fmla="*/ 6410723 w 6410723"/>
              <a:gd name="connsiteY3" fmla="*/ 440431 h 1484788"/>
              <a:gd name="connsiteX4" fmla="*/ 3367605 w 6410723"/>
              <a:gd name="connsiteY4" fmla="*/ 1484788 h 1484788"/>
              <a:gd name="connsiteX5" fmla="*/ 3315603 w 6410723"/>
              <a:gd name="connsiteY5" fmla="*/ 1458785 h 1484788"/>
              <a:gd name="connsiteX6" fmla="*/ 918733 w 6410723"/>
              <a:gd name="connsiteY6" fmla="*/ 1441452 h 1484788"/>
              <a:gd name="connsiteX7" fmla="*/ 810392 w 6410723"/>
              <a:gd name="connsiteY7" fmla="*/ 1458785 h 1484788"/>
              <a:gd name="connsiteX8" fmla="*/ 13001 w 6410723"/>
              <a:gd name="connsiteY8" fmla="*/ 459368 h 1484788"/>
              <a:gd name="connsiteX0" fmla="*/ 13001 w 6311332"/>
              <a:gd name="connsiteY0" fmla="*/ 459368 h 1484788"/>
              <a:gd name="connsiteX1" fmla="*/ 0 w 6311332"/>
              <a:gd name="connsiteY1" fmla="*/ 0 h 1484788"/>
              <a:gd name="connsiteX2" fmla="*/ 5571550 w 6311332"/>
              <a:gd name="connsiteY2" fmla="*/ 431765 h 1484788"/>
              <a:gd name="connsiteX3" fmla="*/ 6311332 w 6311332"/>
              <a:gd name="connsiteY3" fmla="*/ 490127 h 1484788"/>
              <a:gd name="connsiteX4" fmla="*/ 3367605 w 6311332"/>
              <a:gd name="connsiteY4" fmla="*/ 1484788 h 1484788"/>
              <a:gd name="connsiteX5" fmla="*/ 3315603 w 6311332"/>
              <a:gd name="connsiteY5" fmla="*/ 1458785 h 1484788"/>
              <a:gd name="connsiteX6" fmla="*/ 918733 w 6311332"/>
              <a:gd name="connsiteY6" fmla="*/ 1441452 h 1484788"/>
              <a:gd name="connsiteX7" fmla="*/ 810392 w 6311332"/>
              <a:gd name="connsiteY7" fmla="*/ 1458785 h 1484788"/>
              <a:gd name="connsiteX8" fmla="*/ 13001 w 6311332"/>
              <a:gd name="connsiteY8" fmla="*/ 459368 h 1484788"/>
              <a:gd name="connsiteX0" fmla="*/ 13001 w 6311332"/>
              <a:gd name="connsiteY0" fmla="*/ 459368 h 1484788"/>
              <a:gd name="connsiteX1" fmla="*/ 0 w 6311332"/>
              <a:gd name="connsiteY1" fmla="*/ 0 h 1484788"/>
              <a:gd name="connsiteX2" fmla="*/ 6058567 w 6311332"/>
              <a:gd name="connsiteY2" fmla="*/ 292618 h 1484788"/>
              <a:gd name="connsiteX3" fmla="*/ 6311332 w 6311332"/>
              <a:gd name="connsiteY3" fmla="*/ 490127 h 1484788"/>
              <a:gd name="connsiteX4" fmla="*/ 3367605 w 6311332"/>
              <a:gd name="connsiteY4" fmla="*/ 1484788 h 1484788"/>
              <a:gd name="connsiteX5" fmla="*/ 3315603 w 6311332"/>
              <a:gd name="connsiteY5" fmla="*/ 1458785 h 1484788"/>
              <a:gd name="connsiteX6" fmla="*/ 918733 w 6311332"/>
              <a:gd name="connsiteY6" fmla="*/ 1441452 h 1484788"/>
              <a:gd name="connsiteX7" fmla="*/ 810392 w 6311332"/>
              <a:gd name="connsiteY7" fmla="*/ 1458785 h 1484788"/>
              <a:gd name="connsiteX8" fmla="*/ 13001 w 6311332"/>
              <a:gd name="connsiteY8" fmla="*/ 459368 h 1484788"/>
              <a:gd name="connsiteX0" fmla="*/ 0 w 6298331"/>
              <a:gd name="connsiteY0" fmla="*/ 166750 h 1192170"/>
              <a:gd name="connsiteX1" fmla="*/ 811947 w 6298331"/>
              <a:gd name="connsiteY1" fmla="*/ 184460 h 1192170"/>
              <a:gd name="connsiteX2" fmla="*/ 6045566 w 6298331"/>
              <a:gd name="connsiteY2" fmla="*/ 0 h 1192170"/>
              <a:gd name="connsiteX3" fmla="*/ 6298331 w 6298331"/>
              <a:gd name="connsiteY3" fmla="*/ 197509 h 1192170"/>
              <a:gd name="connsiteX4" fmla="*/ 3354604 w 6298331"/>
              <a:gd name="connsiteY4" fmla="*/ 1192170 h 1192170"/>
              <a:gd name="connsiteX5" fmla="*/ 3302602 w 6298331"/>
              <a:gd name="connsiteY5" fmla="*/ 1166167 h 1192170"/>
              <a:gd name="connsiteX6" fmla="*/ 905732 w 6298331"/>
              <a:gd name="connsiteY6" fmla="*/ 1148834 h 1192170"/>
              <a:gd name="connsiteX7" fmla="*/ 797391 w 6298331"/>
              <a:gd name="connsiteY7" fmla="*/ 1166167 h 1192170"/>
              <a:gd name="connsiteX8" fmla="*/ 0 w 6298331"/>
              <a:gd name="connsiteY8" fmla="*/ 166750 h 1192170"/>
              <a:gd name="connsiteX0" fmla="*/ 0 w 6298331"/>
              <a:gd name="connsiteY0" fmla="*/ 0 h 1025420"/>
              <a:gd name="connsiteX1" fmla="*/ 811947 w 6298331"/>
              <a:gd name="connsiteY1" fmla="*/ 17710 h 1025420"/>
              <a:gd name="connsiteX2" fmla="*/ 5707636 w 6298331"/>
              <a:gd name="connsiteY2" fmla="*/ 32032 h 1025420"/>
              <a:gd name="connsiteX3" fmla="*/ 6298331 w 6298331"/>
              <a:gd name="connsiteY3" fmla="*/ 30759 h 1025420"/>
              <a:gd name="connsiteX4" fmla="*/ 3354604 w 6298331"/>
              <a:gd name="connsiteY4" fmla="*/ 1025420 h 1025420"/>
              <a:gd name="connsiteX5" fmla="*/ 3302602 w 6298331"/>
              <a:gd name="connsiteY5" fmla="*/ 999417 h 1025420"/>
              <a:gd name="connsiteX6" fmla="*/ 905732 w 6298331"/>
              <a:gd name="connsiteY6" fmla="*/ 982084 h 1025420"/>
              <a:gd name="connsiteX7" fmla="*/ 797391 w 6298331"/>
              <a:gd name="connsiteY7" fmla="*/ 999417 h 1025420"/>
              <a:gd name="connsiteX8" fmla="*/ 0 w 6298331"/>
              <a:gd name="connsiteY8" fmla="*/ 0 h 1025420"/>
              <a:gd name="connsiteX0" fmla="*/ 0 w 6258575"/>
              <a:gd name="connsiteY0" fmla="*/ 12107 h 1007710"/>
              <a:gd name="connsiteX1" fmla="*/ 772191 w 6258575"/>
              <a:gd name="connsiteY1" fmla="*/ 0 h 1007710"/>
              <a:gd name="connsiteX2" fmla="*/ 5667880 w 6258575"/>
              <a:gd name="connsiteY2" fmla="*/ 14322 h 1007710"/>
              <a:gd name="connsiteX3" fmla="*/ 6258575 w 6258575"/>
              <a:gd name="connsiteY3" fmla="*/ 13049 h 1007710"/>
              <a:gd name="connsiteX4" fmla="*/ 3314848 w 6258575"/>
              <a:gd name="connsiteY4" fmla="*/ 1007710 h 1007710"/>
              <a:gd name="connsiteX5" fmla="*/ 3262846 w 6258575"/>
              <a:gd name="connsiteY5" fmla="*/ 981707 h 1007710"/>
              <a:gd name="connsiteX6" fmla="*/ 865976 w 6258575"/>
              <a:gd name="connsiteY6" fmla="*/ 964374 h 1007710"/>
              <a:gd name="connsiteX7" fmla="*/ 757635 w 6258575"/>
              <a:gd name="connsiteY7" fmla="*/ 981707 h 1007710"/>
              <a:gd name="connsiteX8" fmla="*/ 0 w 6258575"/>
              <a:gd name="connsiteY8" fmla="*/ 12107 h 1007710"/>
              <a:gd name="connsiteX0" fmla="*/ 0 w 6258575"/>
              <a:gd name="connsiteY0" fmla="*/ 12107 h 1007710"/>
              <a:gd name="connsiteX1" fmla="*/ 772191 w 6258575"/>
              <a:gd name="connsiteY1" fmla="*/ 0 h 1007710"/>
              <a:gd name="connsiteX2" fmla="*/ 5667880 w 6258575"/>
              <a:gd name="connsiteY2" fmla="*/ 14322 h 1007710"/>
              <a:gd name="connsiteX3" fmla="*/ 6258575 w 6258575"/>
              <a:gd name="connsiteY3" fmla="*/ 13049 h 1007710"/>
              <a:gd name="connsiteX4" fmla="*/ 3314848 w 6258575"/>
              <a:gd name="connsiteY4" fmla="*/ 1007710 h 1007710"/>
              <a:gd name="connsiteX5" fmla="*/ 3262846 w 6258575"/>
              <a:gd name="connsiteY5" fmla="*/ 981707 h 1007710"/>
              <a:gd name="connsiteX6" fmla="*/ 1203906 w 6258575"/>
              <a:gd name="connsiteY6" fmla="*/ 964374 h 1007710"/>
              <a:gd name="connsiteX7" fmla="*/ 757635 w 6258575"/>
              <a:gd name="connsiteY7" fmla="*/ 981707 h 1007710"/>
              <a:gd name="connsiteX8" fmla="*/ 0 w 6258575"/>
              <a:gd name="connsiteY8" fmla="*/ 12107 h 1007710"/>
              <a:gd name="connsiteX0" fmla="*/ 0 w 6258575"/>
              <a:gd name="connsiteY0" fmla="*/ 134420 h 1130023"/>
              <a:gd name="connsiteX1" fmla="*/ 772191 w 6258575"/>
              <a:gd name="connsiteY1" fmla="*/ 122313 h 1130023"/>
              <a:gd name="connsiteX2" fmla="*/ 2535797 w 6258575"/>
              <a:gd name="connsiteY2" fmla="*/ 0 h 1130023"/>
              <a:gd name="connsiteX3" fmla="*/ 6258575 w 6258575"/>
              <a:gd name="connsiteY3" fmla="*/ 135362 h 1130023"/>
              <a:gd name="connsiteX4" fmla="*/ 3314848 w 6258575"/>
              <a:gd name="connsiteY4" fmla="*/ 1130023 h 1130023"/>
              <a:gd name="connsiteX5" fmla="*/ 3262846 w 6258575"/>
              <a:gd name="connsiteY5" fmla="*/ 1104020 h 1130023"/>
              <a:gd name="connsiteX6" fmla="*/ 1203906 w 6258575"/>
              <a:gd name="connsiteY6" fmla="*/ 1086687 h 1130023"/>
              <a:gd name="connsiteX7" fmla="*/ 757635 w 6258575"/>
              <a:gd name="connsiteY7" fmla="*/ 1104020 h 1130023"/>
              <a:gd name="connsiteX8" fmla="*/ 0 w 6258575"/>
              <a:gd name="connsiteY8" fmla="*/ 134420 h 1130023"/>
              <a:gd name="connsiteX0" fmla="*/ 0 w 3314848"/>
              <a:gd name="connsiteY0" fmla="*/ 155407 h 1151010"/>
              <a:gd name="connsiteX1" fmla="*/ 772191 w 3314848"/>
              <a:gd name="connsiteY1" fmla="*/ 143300 h 1151010"/>
              <a:gd name="connsiteX2" fmla="*/ 2535797 w 3314848"/>
              <a:gd name="connsiteY2" fmla="*/ 20987 h 1151010"/>
              <a:gd name="connsiteX3" fmla="*/ 2653091 w 3314848"/>
              <a:gd name="connsiteY3" fmla="*/ 0 h 1151010"/>
              <a:gd name="connsiteX4" fmla="*/ 3314848 w 3314848"/>
              <a:gd name="connsiteY4" fmla="*/ 1151010 h 1151010"/>
              <a:gd name="connsiteX5" fmla="*/ 3262846 w 3314848"/>
              <a:gd name="connsiteY5" fmla="*/ 1125007 h 1151010"/>
              <a:gd name="connsiteX6" fmla="*/ 1203906 w 3314848"/>
              <a:gd name="connsiteY6" fmla="*/ 1107674 h 1151010"/>
              <a:gd name="connsiteX7" fmla="*/ 757635 w 3314848"/>
              <a:gd name="connsiteY7" fmla="*/ 1125007 h 1151010"/>
              <a:gd name="connsiteX8" fmla="*/ 0 w 3314848"/>
              <a:gd name="connsiteY8" fmla="*/ 155407 h 1151010"/>
              <a:gd name="connsiteX0" fmla="*/ 0 w 3314848"/>
              <a:gd name="connsiteY0" fmla="*/ 155407 h 1151010"/>
              <a:gd name="connsiteX1" fmla="*/ 1416535 w 3314848"/>
              <a:gd name="connsiteY1" fmla="*/ 10641 h 1151010"/>
              <a:gd name="connsiteX2" fmla="*/ 2535797 w 3314848"/>
              <a:gd name="connsiteY2" fmla="*/ 20987 h 1151010"/>
              <a:gd name="connsiteX3" fmla="*/ 2653091 w 3314848"/>
              <a:gd name="connsiteY3" fmla="*/ 0 h 1151010"/>
              <a:gd name="connsiteX4" fmla="*/ 3314848 w 3314848"/>
              <a:gd name="connsiteY4" fmla="*/ 1151010 h 1151010"/>
              <a:gd name="connsiteX5" fmla="*/ 3262846 w 3314848"/>
              <a:gd name="connsiteY5" fmla="*/ 1125007 h 1151010"/>
              <a:gd name="connsiteX6" fmla="*/ 1203906 w 3314848"/>
              <a:gd name="connsiteY6" fmla="*/ 1107674 h 1151010"/>
              <a:gd name="connsiteX7" fmla="*/ 757635 w 3314848"/>
              <a:gd name="connsiteY7" fmla="*/ 1125007 h 1151010"/>
              <a:gd name="connsiteX8" fmla="*/ 0 w 3314848"/>
              <a:gd name="connsiteY8" fmla="*/ 155407 h 1151010"/>
              <a:gd name="connsiteX0" fmla="*/ 611597 w 2557213"/>
              <a:gd name="connsiteY0" fmla="*/ 0 h 1180379"/>
              <a:gd name="connsiteX1" fmla="*/ 658900 w 2557213"/>
              <a:gd name="connsiteY1" fmla="*/ 40010 h 1180379"/>
              <a:gd name="connsiteX2" fmla="*/ 1778162 w 2557213"/>
              <a:gd name="connsiteY2" fmla="*/ 50356 h 1180379"/>
              <a:gd name="connsiteX3" fmla="*/ 1895456 w 2557213"/>
              <a:gd name="connsiteY3" fmla="*/ 29369 h 1180379"/>
              <a:gd name="connsiteX4" fmla="*/ 2557213 w 2557213"/>
              <a:gd name="connsiteY4" fmla="*/ 1180379 h 1180379"/>
              <a:gd name="connsiteX5" fmla="*/ 2505211 w 2557213"/>
              <a:gd name="connsiteY5" fmla="*/ 1154376 h 1180379"/>
              <a:gd name="connsiteX6" fmla="*/ 446271 w 2557213"/>
              <a:gd name="connsiteY6" fmla="*/ 1137043 h 1180379"/>
              <a:gd name="connsiteX7" fmla="*/ 0 w 2557213"/>
              <a:gd name="connsiteY7" fmla="*/ 1154376 h 1180379"/>
              <a:gd name="connsiteX8" fmla="*/ 611597 w 2557213"/>
              <a:gd name="connsiteY8" fmla="*/ 0 h 1180379"/>
              <a:gd name="connsiteX0" fmla="*/ 611597 w 2505211"/>
              <a:gd name="connsiteY0" fmla="*/ 0 h 1154376"/>
              <a:gd name="connsiteX1" fmla="*/ 658900 w 2505211"/>
              <a:gd name="connsiteY1" fmla="*/ 40010 h 1154376"/>
              <a:gd name="connsiteX2" fmla="*/ 1778162 w 2505211"/>
              <a:gd name="connsiteY2" fmla="*/ 50356 h 1154376"/>
              <a:gd name="connsiteX3" fmla="*/ 1895456 w 2505211"/>
              <a:gd name="connsiteY3" fmla="*/ 29369 h 1154376"/>
              <a:gd name="connsiteX4" fmla="*/ 2372437 w 2505211"/>
              <a:gd name="connsiteY4" fmla="*/ 322832 h 1154376"/>
              <a:gd name="connsiteX5" fmla="*/ 2505211 w 2505211"/>
              <a:gd name="connsiteY5" fmla="*/ 1154376 h 1154376"/>
              <a:gd name="connsiteX6" fmla="*/ 446271 w 2505211"/>
              <a:gd name="connsiteY6" fmla="*/ 1137043 h 1154376"/>
              <a:gd name="connsiteX7" fmla="*/ 0 w 2505211"/>
              <a:gd name="connsiteY7" fmla="*/ 1154376 h 1154376"/>
              <a:gd name="connsiteX8" fmla="*/ 611597 w 2505211"/>
              <a:gd name="connsiteY8" fmla="*/ 0 h 1154376"/>
              <a:gd name="connsiteX0" fmla="*/ 611597 w 2372437"/>
              <a:gd name="connsiteY0" fmla="*/ 0 h 1154376"/>
              <a:gd name="connsiteX1" fmla="*/ 658900 w 2372437"/>
              <a:gd name="connsiteY1" fmla="*/ 40010 h 1154376"/>
              <a:gd name="connsiteX2" fmla="*/ 1778162 w 2372437"/>
              <a:gd name="connsiteY2" fmla="*/ 50356 h 1154376"/>
              <a:gd name="connsiteX3" fmla="*/ 1895456 w 2372437"/>
              <a:gd name="connsiteY3" fmla="*/ 29369 h 1154376"/>
              <a:gd name="connsiteX4" fmla="*/ 2372437 w 2372437"/>
              <a:gd name="connsiteY4" fmla="*/ 322832 h 1154376"/>
              <a:gd name="connsiteX5" fmla="*/ 2183039 w 2372437"/>
              <a:gd name="connsiteY5" fmla="*/ 434226 h 1154376"/>
              <a:gd name="connsiteX6" fmla="*/ 446271 w 2372437"/>
              <a:gd name="connsiteY6" fmla="*/ 1137043 h 1154376"/>
              <a:gd name="connsiteX7" fmla="*/ 0 w 2372437"/>
              <a:gd name="connsiteY7" fmla="*/ 1154376 h 1154376"/>
              <a:gd name="connsiteX8" fmla="*/ 611597 w 2372437"/>
              <a:gd name="connsiteY8" fmla="*/ 0 h 1154376"/>
              <a:gd name="connsiteX0" fmla="*/ 1668132 w 3428972"/>
              <a:gd name="connsiteY0" fmla="*/ 0 h 1137043"/>
              <a:gd name="connsiteX1" fmla="*/ 1715435 w 3428972"/>
              <a:gd name="connsiteY1" fmla="*/ 40010 h 1137043"/>
              <a:gd name="connsiteX2" fmla="*/ 2834697 w 3428972"/>
              <a:gd name="connsiteY2" fmla="*/ 50356 h 1137043"/>
              <a:gd name="connsiteX3" fmla="*/ 2951991 w 3428972"/>
              <a:gd name="connsiteY3" fmla="*/ 29369 h 1137043"/>
              <a:gd name="connsiteX4" fmla="*/ 3428972 w 3428972"/>
              <a:gd name="connsiteY4" fmla="*/ 322832 h 1137043"/>
              <a:gd name="connsiteX5" fmla="*/ 3239574 w 3428972"/>
              <a:gd name="connsiteY5" fmla="*/ 434226 h 1137043"/>
              <a:gd name="connsiteX6" fmla="*/ 1502806 w 3428972"/>
              <a:gd name="connsiteY6" fmla="*/ 1137043 h 1137043"/>
              <a:gd name="connsiteX7" fmla="*/ 0 w 3428972"/>
              <a:gd name="connsiteY7" fmla="*/ 334733 h 1137043"/>
              <a:gd name="connsiteX8" fmla="*/ 1668132 w 3428972"/>
              <a:gd name="connsiteY8" fmla="*/ 0 h 1137043"/>
              <a:gd name="connsiteX0" fmla="*/ 1668132 w 3428972"/>
              <a:gd name="connsiteY0" fmla="*/ 0 h 434226"/>
              <a:gd name="connsiteX1" fmla="*/ 1715435 w 3428972"/>
              <a:gd name="connsiteY1" fmla="*/ 40010 h 434226"/>
              <a:gd name="connsiteX2" fmla="*/ 2834697 w 3428972"/>
              <a:gd name="connsiteY2" fmla="*/ 50356 h 434226"/>
              <a:gd name="connsiteX3" fmla="*/ 2951991 w 3428972"/>
              <a:gd name="connsiteY3" fmla="*/ 29369 h 434226"/>
              <a:gd name="connsiteX4" fmla="*/ 3428972 w 3428972"/>
              <a:gd name="connsiteY4" fmla="*/ 322832 h 434226"/>
              <a:gd name="connsiteX5" fmla="*/ 3239574 w 3428972"/>
              <a:gd name="connsiteY5" fmla="*/ 434226 h 434226"/>
              <a:gd name="connsiteX6" fmla="*/ 1137994 w 3428972"/>
              <a:gd name="connsiteY6" fmla="*/ 345826 h 434226"/>
              <a:gd name="connsiteX7" fmla="*/ 0 w 3428972"/>
              <a:gd name="connsiteY7" fmla="*/ 334733 h 434226"/>
              <a:gd name="connsiteX8" fmla="*/ 1668132 w 3428972"/>
              <a:gd name="connsiteY8" fmla="*/ 0 h 434226"/>
              <a:gd name="connsiteX0" fmla="*/ 1668132 w 3428972"/>
              <a:gd name="connsiteY0" fmla="*/ 0 h 434226"/>
              <a:gd name="connsiteX1" fmla="*/ 1668057 w 3428972"/>
              <a:gd name="connsiteY1" fmla="*/ 40010 h 434226"/>
              <a:gd name="connsiteX2" fmla="*/ 2834697 w 3428972"/>
              <a:gd name="connsiteY2" fmla="*/ 50356 h 434226"/>
              <a:gd name="connsiteX3" fmla="*/ 2951991 w 3428972"/>
              <a:gd name="connsiteY3" fmla="*/ 29369 h 434226"/>
              <a:gd name="connsiteX4" fmla="*/ 3428972 w 3428972"/>
              <a:gd name="connsiteY4" fmla="*/ 322832 h 434226"/>
              <a:gd name="connsiteX5" fmla="*/ 3239574 w 3428972"/>
              <a:gd name="connsiteY5" fmla="*/ 434226 h 434226"/>
              <a:gd name="connsiteX6" fmla="*/ 1137994 w 3428972"/>
              <a:gd name="connsiteY6" fmla="*/ 345826 h 434226"/>
              <a:gd name="connsiteX7" fmla="*/ 0 w 3428972"/>
              <a:gd name="connsiteY7" fmla="*/ 334733 h 434226"/>
              <a:gd name="connsiteX8" fmla="*/ 1668132 w 3428972"/>
              <a:gd name="connsiteY8" fmla="*/ 0 h 434226"/>
              <a:gd name="connsiteX0" fmla="*/ 1668132 w 3286838"/>
              <a:gd name="connsiteY0" fmla="*/ 0 h 434226"/>
              <a:gd name="connsiteX1" fmla="*/ 1668057 w 3286838"/>
              <a:gd name="connsiteY1" fmla="*/ 40010 h 434226"/>
              <a:gd name="connsiteX2" fmla="*/ 2834697 w 3286838"/>
              <a:gd name="connsiteY2" fmla="*/ 50356 h 434226"/>
              <a:gd name="connsiteX3" fmla="*/ 2951991 w 3286838"/>
              <a:gd name="connsiteY3" fmla="*/ 29369 h 434226"/>
              <a:gd name="connsiteX4" fmla="*/ 3286838 w 3286838"/>
              <a:gd name="connsiteY4" fmla="*/ 337046 h 434226"/>
              <a:gd name="connsiteX5" fmla="*/ 3239574 w 3286838"/>
              <a:gd name="connsiteY5" fmla="*/ 434226 h 434226"/>
              <a:gd name="connsiteX6" fmla="*/ 1137994 w 3286838"/>
              <a:gd name="connsiteY6" fmla="*/ 345826 h 434226"/>
              <a:gd name="connsiteX7" fmla="*/ 0 w 3286838"/>
              <a:gd name="connsiteY7" fmla="*/ 334733 h 434226"/>
              <a:gd name="connsiteX8" fmla="*/ 1668132 w 3286838"/>
              <a:gd name="connsiteY8" fmla="*/ 0 h 434226"/>
              <a:gd name="connsiteX0" fmla="*/ 1668132 w 3443186"/>
              <a:gd name="connsiteY0" fmla="*/ 0 h 434226"/>
              <a:gd name="connsiteX1" fmla="*/ 1668057 w 3443186"/>
              <a:gd name="connsiteY1" fmla="*/ 40010 h 434226"/>
              <a:gd name="connsiteX2" fmla="*/ 2834697 w 3443186"/>
              <a:gd name="connsiteY2" fmla="*/ 50356 h 434226"/>
              <a:gd name="connsiteX3" fmla="*/ 2951991 w 3443186"/>
              <a:gd name="connsiteY3" fmla="*/ 29369 h 434226"/>
              <a:gd name="connsiteX4" fmla="*/ 3443186 w 3443186"/>
              <a:gd name="connsiteY4" fmla="*/ 346522 h 434226"/>
              <a:gd name="connsiteX5" fmla="*/ 3239574 w 3443186"/>
              <a:gd name="connsiteY5" fmla="*/ 434226 h 434226"/>
              <a:gd name="connsiteX6" fmla="*/ 1137994 w 3443186"/>
              <a:gd name="connsiteY6" fmla="*/ 345826 h 434226"/>
              <a:gd name="connsiteX7" fmla="*/ 0 w 3443186"/>
              <a:gd name="connsiteY7" fmla="*/ 334733 h 434226"/>
              <a:gd name="connsiteX8" fmla="*/ 1668132 w 3443186"/>
              <a:gd name="connsiteY8" fmla="*/ 0 h 434226"/>
              <a:gd name="connsiteX0" fmla="*/ 1668132 w 3443186"/>
              <a:gd name="connsiteY0" fmla="*/ 0 h 1134617"/>
              <a:gd name="connsiteX1" fmla="*/ 1668057 w 3443186"/>
              <a:gd name="connsiteY1" fmla="*/ 40010 h 1134617"/>
              <a:gd name="connsiteX2" fmla="*/ 2834697 w 3443186"/>
              <a:gd name="connsiteY2" fmla="*/ 50356 h 1134617"/>
              <a:gd name="connsiteX3" fmla="*/ 2951991 w 3443186"/>
              <a:gd name="connsiteY3" fmla="*/ 29369 h 1134617"/>
              <a:gd name="connsiteX4" fmla="*/ 3443186 w 3443186"/>
              <a:gd name="connsiteY4" fmla="*/ 346522 h 1134617"/>
              <a:gd name="connsiteX5" fmla="*/ 3015838 w 3443186"/>
              <a:gd name="connsiteY5" fmla="*/ 1134617 h 1134617"/>
              <a:gd name="connsiteX6" fmla="*/ 1137994 w 3443186"/>
              <a:gd name="connsiteY6" fmla="*/ 345826 h 1134617"/>
              <a:gd name="connsiteX7" fmla="*/ 0 w 3443186"/>
              <a:gd name="connsiteY7" fmla="*/ 334733 h 1134617"/>
              <a:gd name="connsiteX8" fmla="*/ 1668132 w 3443186"/>
              <a:gd name="connsiteY8" fmla="*/ 0 h 1134617"/>
              <a:gd name="connsiteX0" fmla="*/ 1668132 w 3452914"/>
              <a:gd name="connsiteY0" fmla="*/ 0 h 1134617"/>
              <a:gd name="connsiteX1" fmla="*/ 1668057 w 3452914"/>
              <a:gd name="connsiteY1" fmla="*/ 40010 h 1134617"/>
              <a:gd name="connsiteX2" fmla="*/ 2834697 w 3452914"/>
              <a:gd name="connsiteY2" fmla="*/ 50356 h 1134617"/>
              <a:gd name="connsiteX3" fmla="*/ 2951991 w 3452914"/>
              <a:gd name="connsiteY3" fmla="*/ 29369 h 1134617"/>
              <a:gd name="connsiteX4" fmla="*/ 3452914 w 3452914"/>
              <a:gd name="connsiteY4" fmla="*/ 969092 h 1134617"/>
              <a:gd name="connsiteX5" fmla="*/ 3015838 w 3452914"/>
              <a:gd name="connsiteY5" fmla="*/ 1134617 h 1134617"/>
              <a:gd name="connsiteX6" fmla="*/ 1137994 w 3452914"/>
              <a:gd name="connsiteY6" fmla="*/ 345826 h 1134617"/>
              <a:gd name="connsiteX7" fmla="*/ 0 w 3452914"/>
              <a:gd name="connsiteY7" fmla="*/ 334733 h 1134617"/>
              <a:gd name="connsiteX8" fmla="*/ 1668132 w 3452914"/>
              <a:gd name="connsiteY8" fmla="*/ 0 h 1134617"/>
              <a:gd name="connsiteX0" fmla="*/ 1668132 w 3452914"/>
              <a:gd name="connsiteY0" fmla="*/ 0 h 1134617"/>
              <a:gd name="connsiteX1" fmla="*/ 1668057 w 3452914"/>
              <a:gd name="connsiteY1" fmla="*/ 40010 h 1134617"/>
              <a:gd name="connsiteX2" fmla="*/ 2834697 w 3452914"/>
              <a:gd name="connsiteY2" fmla="*/ 50356 h 1134617"/>
              <a:gd name="connsiteX3" fmla="*/ 2951991 w 3452914"/>
              <a:gd name="connsiteY3" fmla="*/ 29369 h 1134617"/>
              <a:gd name="connsiteX4" fmla="*/ 3452914 w 3452914"/>
              <a:gd name="connsiteY4" fmla="*/ 969092 h 1134617"/>
              <a:gd name="connsiteX5" fmla="*/ 3015838 w 3452914"/>
              <a:gd name="connsiteY5" fmla="*/ 1134617 h 1134617"/>
              <a:gd name="connsiteX6" fmla="*/ 816982 w 3452914"/>
              <a:gd name="connsiteY6" fmla="*/ 1055945 h 1134617"/>
              <a:gd name="connsiteX7" fmla="*/ 0 w 3452914"/>
              <a:gd name="connsiteY7" fmla="*/ 334733 h 1134617"/>
              <a:gd name="connsiteX8" fmla="*/ 1668132 w 3452914"/>
              <a:gd name="connsiteY8" fmla="*/ 0 h 1134617"/>
              <a:gd name="connsiteX0" fmla="*/ 2144788 w 3929570"/>
              <a:gd name="connsiteY0" fmla="*/ 0 h 1134617"/>
              <a:gd name="connsiteX1" fmla="*/ 2144713 w 3929570"/>
              <a:gd name="connsiteY1" fmla="*/ 40010 h 1134617"/>
              <a:gd name="connsiteX2" fmla="*/ 3311353 w 3929570"/>
              <a:gd name="connsiteY2" fmla="*/ 50356 h 1134617"/>
              <a:gd name="connsiteX3" fmla="*/ 3428647 w 3929570"/>
              <a:gd name="connsiteY3" fmla="*/ 29369 h 1134617"/>
              <a:gd name="connsiteX4" fmla="*/ 3929570 w 3929570"/>
              <a:gd name="connsiteY4" fmla="*/ 969092 h 1134617"/>
              <a:gd name="connsiteX5" fmla="*/ 3492494 w 3929570"/>
              <a:gd name="connsiteY5" fmla="*/ 1134617 h 1134617"/>
              <a:gd name="connsiteX6" fmla="*/ 1293638 w 3929570"/>
              <a:gd name="connsiteY6" fmla="*/ 1055945 h 1134617"/>
              <a:gd name="connsiteX7" fmla="*/ 0 w 3929570"/>
              <a:gd name="connsiteY7" fmla="*/ 918393 h 1134617"/>
              <a:gd name="connsiteX8" fmla="*/ 2144788 w 3929570"/>
              <a:gd name="connsiteY8" fmla="*/ 0 h 1134617"/>
              <a:gd name="connsiteX0" fmla="*/ 2144788 w 4707783"/>
              <a:gd name="connsiteY0" fmla="*/ 0 h 1134617"/>
              <a:gd name="connsiteX1" fmla="*/ 2144713 w 4707783"/>
              <a:gd name="connsiteY1" fmla="*/ 40010 h 1134617"/>
              <a:gd name="connsiteX2" fmla="*/ 3311353 w 4707783"/>
              <a:gd name="connsiteY2" fmla="*/ 50356 h 1134617"/>
              <a:gd name="connsiteX3" fmla="*/ 3428647 w 4707783"/>
              <a:gd name="connsiteY3" fmla="*/ 29369 h 1134617"/>
              <a:gd name="connsiteX4" fmla="*/ 4707783 w 4707783"/>
              <a:gd name="connsiteY4" fmla="*/ 930181 h 1134617"/>
              <a:gd name="connsiteX5" fmla="*/ 3492494 w 4707783"/>
              <a:gd name="connsiteY5" fmla="*/ 1134617 h 1134617"/>
              <a:gd name="connsiteX6" fmla="*/ 1293638 w 4707783"/>
              <a:gd name="connsiteY6" fmla="*/ 1055945 h 1134617"/>
              <a:gd name="connsiteX7" fmla="*/ 0 w 4707783"/>
              <a:gd name="connsiteY7" fmla="*/ 918393 h 1134617"/>
              <a:gd name="connsiteX8" fmla="*/ 2144788 w 4707783"/>
              <a:gd name="connsiteY8" fmla="*/ 0 h 1134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07783" h="1134617">
                <a:moveTo>
                  <a:pt x="2144788" y="0"/>
                </a:moveTo>
                <a:cubicBezTo>
                  <a:pt x="2144763" y="13337"/>
                  <a:pt x="2144738" y="26673"/>
                  <a:pt x="2144713" y="40010"/>
                </a:cubicBezTo>
                <a:lnTo>
                  <a:pt x="3311353" y="50356"/>
                </a:lnTo>
                <a:lnTo>
                  <a:pt x="3428647" y="29369"/>
                </a:lnTo>
                <a:lnTo>
                  <a:pt x="4707783" y="930181"/>
                </a:lnTo>
                <a:lnTo>
                  <a:pt x="3492494" y="1134617"/>
                </a:lnTo>
                <a:lnTo>
                  <a:pt x="1293638" y="1055945"/>
                </a:lnTo>
                <a:cubicBezTo>
                  <a:pt x="1185297" y="1041500"/>
                  <a:pt x="47670" y="915504"/>
                  <a:pt x="0" y="918393"/>
                </a:cubicBezTo>
                <a:lnTo>
                  <a:pt x="2144788" y="0"/>
                </a:lnTo>
                <a:close/>
              </a:path>
            </a:pathLst>
          </a:custGeom>
          <a:solidFill>
            <a:srgbClr val="FFFFFF">
              <a:alpha val="42000"/>
            </a:srgbClr>
          </a:solidFill>
          <a:ln w="19050" cap="flat">
            <a:noFill/>
            <a:prstDash val="solid"/>
            <a:miter/>
          </a:ln>
          <a:effectLst>
            <a:outerShdw blurRad="546100" dist="152400" dir="5400000" algn="t" rotWithShape="0">
              <a:srgbClr val="C9E8FF">
                <a:alpha val="23000"/>
              </a:srgbClr>
            </a:outerShdw>
          </a:effectLst>
        </p:spPr>
        <p:txBody>
          <a:bodyPr rtlCol="0" anchor="ctr"/>
          <a:lstStyle/>
          <a:p>
            <a:endParaRPr lang="en-US" dirty="0"/>
          </a:p>
        </p:txBody>
      </p:sp>
      <p:sp>
        <p:nvSpPr>
          <p:cNvPr id="31" name="Rectangle: Rounded Corners 30">
            <a:extLst>
              <a:ext uri="{FF2B5EF4-FFF2-40B4-BE49-F238E27FC236}">
                <a16:creationId xmlns:a16="http://schemas.microsoft.com/office/drawing/2014/main" id="{FF1C3B4C-2F73-5C38-DD02-121E7B6E487A}"/>
              </a:ext>
            </a:extLst>
          </p:cNvPr>
          <p:cNvSpPr/>
          <p:nvPr/>
        </p:nvSpPr>
        <p:spPr bwMode="auto">
          <a:xfrm>
            <a:off x="3059095" y="1876780"/>
            <a:ext cx="1281677" cy="677234"/>
          </a:xfrm>
          <a:prstGeom prst="roundRect">
            <a:avLst>
              <a:gd name="adj" fmla="val 4664"/>
            </a:avLst>
          </a:prstGeom>
          <a:no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546100" dist="152400" dir="5400000" algn="t" rotWithShape="0">
              <a:srgbClr val="C9E8FF">
                <a:alpha val="23000"/>
              </a:srgbClr>
            </a:outerShdw>
          </a:effectLst>
        </p:spPr>
        <p:txBody>
          <a:bodyPr rtlCol="0" anchor="ctr"/>
          <a:lstStyle/>
          <a:p>
            <a:endParaRPr lang="en-US"/>
          </a:p>
        </p:txBody>
      </p:sp>
      <p:pic>
        <p:nvPicPr>
          <p:cNvPr id="2" name="Picture 1" descr="A screenshot of a computer&#10;&#10;AI-generated content may be incorrect.">
            <a:extLst>
              <a:ext uri="{FF2B5EF4-FFF2-40B4-BE49-F238E27FC236}">
                <a16:creationId xmlns:a16="http://schemas.microsoft.com/office/drawing/2014/main" id="{7906A5AE-3E9A-76B9-66FA-75671CA327DB}"/>
              </a:ext>
            </a:extLst>
          </p:cNvPr>
          <p:cNvPicPr>
            <a:picLocks noChangeAspect="1"/>
          </p:cNvPicPr>
          <p:nvPr/>
        </p:nvPicPr>
        <p:blipFill>
          <a:blip r:embed="rId4"/>
          <a:srcRect l="60" t="151" r="84699" b="85323"/>
          <a:stretch>
            <a:fillRect/>
          </a:stretch>
        </p:blipFill>
        <p:spPr>
          <a:xfrm>
            <a:off x="872583" y="3396202"/>
            <a:ext cx="4769460" cy="2557125"/>
          </a:xfrm>
          <a:prstGeom prst="roundRect">
            <a:avLst>
              <a:gd name="adj" fmla="val 5332"/>
            </a:avLst>
          </a:prstGeom>
          <a:ln w="2054" cap="flat">
            <a:prstDash val="solid"/>
            <a:miter/>
          </a:ln>
          <a:effectLst>
            <a:outerShdw blurRad="393700" dist="266700" dir="5520000" sx="94000" sy="94000" algn="tl" rotWithShape="0">
              <a:srgbClr val="112C79">
                <a:alpha val="13000"/>
              </a:srgbClr>
            </a:outerShdw>
          </a:effectLst>
        </p:spPr>
      </p:pic>
      <p:cxnSp>
        <p:nvCxnSpPr>
          <p:cNvPr id="9" name="Straight Connector 8">
            <a:extLst>
              <a:ext uri="{FF2B5EF4-FFF2-40B4-BE49-F238E27FC236}">
                <a16:creationId xmlns:a16="http://schemas.microsoft.com/office/drawing/2014/main" id="{61396640-1395-35AB-CA71-9EF7D606A7B0}"/>
              </a:ext>
            </a:extLst>
          </p:cNvPr>
          <p:cNvCxnSpPr>
            <a:cxnSpLocks/>
          </p:cNvCxnSpPr>
          <p:nvPr/>
        </p:nvCxnSpPr>
        <p:spPr>
          <a:xfrm flipV="1">
            <a:off x="1809586" y="3836020"/>
            <a:ext cx="0" cy="780585"/>
          </a:xfrm>
          <a:prstGeom prst="line">
            <a:avLst/>
          </a:prstGeom>
          <a:solidFill>
            <a:schemeClr val="bg1">
              <a:alpha val="98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48000"/>
              </a:schemeClr>
            </a:outerShdw>
          </a:effectLst>
        </p:spPr>
      </p:cxnSp>
      <p:sp>
        <p:nvSpPr>
          <p:cNvPr id="7" name="Rectangle: Rounded Corners 6">
            <a:extLst>
              <a:ext uri="{FF2B5EF4-FFF2-40B4-BE49-F238E27FC236}">
                <a16:creationId xmlns:a16="http://schemas.microsoft.com/office/drawing/2014/main" id="{FDA8C8D7-C740-364F-F278-902428F7078E}"/>
              </a:ext>
            </a:extLst>
          </p:cNvPr>
          <p:cNvSpPr/>
          <p:nvPr/>
        </p:nvSpPr>
        <p:spPr bwMode="auto">
          <a:xfrm>
            <a:off x="720170" y="4527226"/>
            <a:ext cx="2515977" cy="320040"/>
          </a:xfrm>
          <a:prstGeom prst="roundRect">
            <a:avLst>
              <a:gd name="adj" fmla="val 50000"/>
            </a:avLst>
          </a:prstGeom>
          <a:solidFill>
            <a:schemeClr val="bg1">
              <a:alpha val="95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20000"/>
              </a:schemeClr>
            </a:outerShdw>
          </a:effectLst>
        </p:spPr>
        <p:txBody>
          <a:bodyPr rtlCol="0" anchor="ctr"/>
          <a:lstStyle/>
          <a:p>
            <a:pPr algn="ctr"/>
            <a:r>
              <a:rPr lang="fr-FR" sz="1000" b="1" dirty="0">
                <a:latin typeface="Segoe UI" panose="020B0502040204020203" pitchFamily="34" charset="0"/>
                <a:cs typeface="Segoe UI" panose="020B0502040204020203" pitchFamily="34" charset="0"/>
              </a:rPr>
              <a:t>Tab actions menu: </a:t>
            </a:r>
            <a:r>
              <a:rPr lang="fr-FR" sz="1000" dirty="0">
                <a:latin typeface="Segoe UI" panose="020B0502040204020203" pitchFamily="34" charset="0"/>
                <a:cs typeface="Segoe UI" panose="020B0502040204020203" pitchFamily="34" charset="0"/>
              </a:rPr>
              <a:t>Manage </a:t>
            </a:r>
            <a:r>
              <a:rPr lang="fr-FR" sz="1000" dirty="0" err="1">
                <a:latin typeface="Segoe UI" panose="020B0502040204020203" pitchFamily="34" charset="0"/>
                <a:cs typeface="Segoe UI" panose="020B0502040204020203" pitchFamily="34" charset="0"/>
              </a:rPr>
              <a:t>tabs</a:t>
            </a:r>
            <a:endParaRPr lang="fr-FR" sz="1000" dirty="0">
              <a:latin typeface="Segoe UI" panose="020B0502040204020203" pitchFamily="34" charset="0"/>
              <a:cs typeface="Segoe UI" panose="020B0502040204020203" pitchFamily="34" charset="0"/>
            </a:endParaRPr>
          </a:p>
        </p:txBody>
      </p:sp>
      <p:sp>
        <p:nvSpPr>
          <p:cNvPr id="10" name="Rectangle: Rounded Corners 9">
            <a:extLst>
              <a:ext uri="{FF2B5EF4-FFF2-40B4-BE49-F238E27FC236}">
                <a16:creationId xmlns:a16="http://schemas.microsoft.com/office/drawing/2014/main" id="{1FB9D597-3590-975A-ABF4-06A188EA66D8}"/>
              </a:ext>
            </a:extLst>
          </p:cNvPr>
          <p:cNvSpPr/>
          <p:nvPr/>
        </p:nvSpPr>
        <p:spPr bwMode="auto">
          <a:xfrm>
            <a:off x="679315" y="2446507"/>
            <a:ext cx="2007819" cy="532307"/>
          </a:xfrm>
          <a:prstGeom prst="roundRect">
            <a:avLst>
              <a:gd name="adj" fmla="val 50000"/>
            </a:avLst>
          </a:prstGeom>
          <a:solidFill>
            <a:schemeClr val="bg1">
              <a:alpha val="95000"/>
            </a:schemeClr>
          </a:solidFill>
          <a:ln w="19050" cap="flat">
            <a:gradFill>
              <a:gsLst>
                <a:gs pos="74312">
                  <a:srgbClr val="2832D4"/>
                </a:gs>
                <a:gs pos="24000">
                  <a:srgbClr val="2832D4"/>
                </a:gs>
                <a:gs pos="0">
                  <a:srgbClr val="7209D4"/>
                </a:gs>
                <a:gs pos="100000">
                  <a:srgbClr val="00A5D2"/>
                </a:gs>
              </a:gsLst>
              <a:lin ang="3600000" scaled="0"/>
            </a:gradFill>
            <a:prstDash val="solid"/>
            <a:miter/>
          </a:ln>
          <a:effectLst>
            <a:outerShdw blurRad="190500" dist="88900" dir="5400000" sx="96000" sy="96000" algn="t" rotWithShape="0">
              <a:schemeClr val="tx1">
                <a:alpha val="20000"/>
              </a:schemeClr>
            </a:outerShdw>
          </a:effectLst>
        </p:spPr>
        <p:txBody>
          <a:bodyPr rtlCol="0" anchor="ctr"/>
          <a:lstStyle/>
          <a:p>
            <a:pPr algn="ctr"/>
            <a:r>
              <a:rPr lang="en-US" sz="1000" b="1">
                <a:latin typeface="Segoe UI" panose="020B0502040204020203" pitchFamily="34" charset="0"/>
                <a:cs typeface="Segoe UI" panose="020B0502040204020203" pitchFamily="34" charset="0"/>
              </a:rPr>
              <a:t>Workspaces menu: </a:t>
            </a:r>
            <a:br>
              <a:rPr lang="en-US" sz="1000" b="1">
                <a:latin typeface="Segoe UI" panose="020B0502040204020203" pitchFamily="34" charset="0"/>
                <a:cs typeface="Segoe UI" panose="020B0502040204020203" pitchFamily="34" charset="0"/>
              </a:rPr>
            </a:br>
            <a:r>
              <a:rPr lang="en-US" sz="1000">
                <a:latin typeface="Segoe UI" panose="020B0502040204020203" pitchFamily="34" charset="0"/>
                <a:cs typeface="Segoe UI" panose="020B0502040204020203" pitchFamily="34" charset="0"/>
              </a:rPr>
              <a:t>View and create a workspace</a:t>
            </a:r>
          </a:p>
        </p:txBody>
      </p:sp>
      <p:cxnSp>
        <p:nvCxnSpPr>
          <p:cNvPr id="11" name="Straight Connector 10">
            <a:extLst>
              <a:ext uri="{FF2B5EF4-FFF2-40B4-BE49-F238E27FC236}">
                <a16:creationId xmlns:a16="http://schemas.microsoft.com/office/drawing/2014/main" id="{E1A77BD0-93CE-1078-07F4-32C87AE4ED6E}"/>
              </a:ext>
            </a:extLst>
          </p:cNvPr>
          <p:cNvCxnSpPr>
            <a:cxnSpLocks/>
          </p:cNvCxnSpPr>
          <p:nvPr/>
        </p:nvCxnSpPr>
        <p:spPr>
          <a:xfrm flipV="1">
            <a:off x="1207416" y="2966224"/>
            <a:ext cx="0" cy="623520"/>
          </a:xfrm>
          <a:prstGeom prst="line">
            <a:avLst/>
          </a:prstGeom>
          <a:solidFill>
            <a:schemeClr val="bg1">
              <a:alpha val="98000"/>
            </a:schemeClr>
          </a:solidFill>
          <a:ln w="19050" cap="flat">
            <a:gradFill>
              <a:gsLst>
                <a:gs pos="90826">
                  <a:srgbClr val="00A5D2"/>
                </a:gs>
                <a:gs pos="9000">
                  <a:srgbClr val="00A5D2"/>
                </a:gs>
              </a:gsLst>
              <a:lin ang="3600000" scaled="0"/>
            </a:gradFill>
            <a:prstDash val="solid"/>
            <a:miter/>
          </a:ln>
          <a:effectLst>
            <a:outerShdw blurRad="190500" dist="88900" dir="5400000" sx="96000" sy="96000" algn="t" rotWithShape="0">
              <a:schemeClr val="tx1">
                <a:alpha val="48000"/>
              </a:schemeClr>
            </a:outerShdw>
          </a:effectLst>
        </p:spPr>
      </p:cxnSp>
    </p:spTree>
    <p:extLst>
      <p:ext uri="{BB962C8B-B14F-4D97-AF65-F5344CB8AC3E}">
        <p14:creationId xmlns:p14="http://schemas.microsoft.com/office/powerpoint/2010/main" val="40843045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2C6E33EE-C49D-4C28-720B-2DA5856FEF78}"/>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630705D1-9139-42C1-09C0-287D02015FB8}"/>
              </a:ext>
            </a:extLst>
          </p:cNvPr>
          <p:cNvSpPr txBox="1"/>
          <p:nvPr/>
        </p:nvSpPr>
        <p:spPr>
          <a:xfrm>
            <a:off x="652278" y="1350453"/>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Bring your data with you</a:t>
            </a:r>
          </a:p>
        </p:txBody>
      </p:sp>
      <p:sp>
        <p:nvSpPr>
          <p:cNvPr id="4" name="TextBox 3">
            <a:extLst>
              <a:ext uri="{FF2B5EF4-FFF2-40B4-BE49-F238E27FC236}">
                <a16:creationId xmlns:a16="http://schemas.microsoft.com/office/drawing/2014/main" id="{3EF55D59-DDFC-1B64-F01A-8C609F375B68}"/>
              </a:ext>
            </a:extLst>
          </p:cNvPr>
          <p:cNvSpPr txBox="1"/>
          <p:nvPr/>
        </p:nvSpPr>
        <p:spPr>
          <a:xfrm>
            <a:off x="643042" y="2044475"/>
            <a:ext cx="6339649" cy="2879763"/>
          </a:xfrm>
          <a:prstGeom prst="rect">
            <a:avLst/>
          </a:prstGeom>
          <a:noFill/>
        </p:spPr>
        <p:txBody>
          <a:bodyPr wrap="square" lIns="91440" tIns="45720" rIns="91440" bIns="45720" rtlCol="0" anchor="t">
            <a:spAutoFit/>
          </a:bodyPr>
          <a:lstStyle/>
          <a:p>
            <a:pPr>
              <a:lnSpc>
                <a:spcPct val="85185"/>
              </a:lnSpc>
              <a:spcAft>
                <a:spcPts val="600"/>
              </a:spcAft>
              <a:defRPr/>
            </a:pPr>
            <a:r>
              <a:rPr lang="en-US" dirty="0">
                <a:ln/>
                <a:solidFill>
                  <a:srgbClr val="000000"/>
                </a:solidFill>
                <a:latin typeface="Segoe UI"/>
                <a:cs typeface="Segoe UI"/>
              </a:rPr>
              <a:t>Save time setting up Edge by importing favorites, passwords, history, and other browser data from your previous browser. </a:t>
            </a:r>
            <a:endParaRPr lang="en-US" dirty="0">
              <a:latin typeface="Segoe UI"/>
              <a:cs typeface="Segoe UI"/>
            </a:endParaRPr>
          </a:p>
          <a:p>
            <a:pPr>
              <a:lnSpc>
                <a:spcPct val="90000"/>
              </a:lnSpc>
              <a:spcBef>
                <a:spcPts val="1000"/>
              </a:spcBef>
              <a:spcAft>
                <a:spcPts val="600"/>
              </a:spcAft>
              <a:defRPr/>
            </a:pPr>
            <a:r>
              <a:rPr lang="en-US" dirty="0">
                <a:ln/>
                <a:solidFill>
                  <a:srgbClr val="2451A8"/>
                </a:solidFill>
                <a:latin typeface="Segoe UI Bold"/>
                <a:cs typeface="Segoe UI Bold"/>
              </a:rPr>
              <a:t>Steps:</a:t>
            </a:r>
            <a:endParaRPr lang="en-US" sz="1800" dirty="0">
              <a:solidFill>
                <a:srgbClr val="2451A8"/>
              </a:solidFill>
              <a:latin typeface="Segoe UI Bold"/>
              <a:cs typeface="Segoe UI Bold"/>
            </a:endParaRPr>
          </a:p>
          <a:p>
            <a:pPr marL="285750" indent="-285750">
              <a:lnSpc>
                <a:spcPct val="90000"/>
              </a:lnSpc>
              <a:spcBef>
                <a:spcPts val="1000"/>
              </a:spcBef>
              <a:spcAft>
                <a:spcPts val="600"/>
              </a:spcAft>
              <a:buFont typeface="Arial" panose="020B0604020202020204" pitchFamily="34" charset="0"/>
              <a:buChar char="•"/>
              <a:defRPr/>
            </a:pPr>
            <a:r>
              <a:rPr lang="en-US" dirty="0">
                <a:latin typeface="Segoe UI"/>
                <a:cs typeface="Segoe UI"/>
              </a:rPr>
              <a:t>Navigate to this site: edge://settings/profiles/importBrowsingData</a:t>
            </a:r>
            <a:endParaRPr lang="en-US" dirty="0">
              <a:latin typeface="Segoe UI" panose="020B0502040204020203" pitchFamily="34" charset="0"/>
              <a:cs typeface="Segoe UI" panose="020B0502040204020203" pitchFamily="34" charset="0"/>
            </a:endParaRPr>
          </a:p>
          <a:p>
            <a:pPr marL="285750" indent="-285750">
              <a:lnSpc>
                <a:spcPct val="90000"/>
              </a:lnSpc>
              <a:spcBef>
                <a:spcPts val="1000"/>
              </a:spcBef>
              <a:spcAft>
                <a:spcPts val="600"/>
              </a:spcAft>
              <a:buFont typeface="Arial" panose="020B0604020202020204" pitchFamily="34" charset="0"/>
              <a:buChar char="•"/>
              <a:defRPr/>
            </a:pPr>
            <a:r>
              <a:rPr lang="en-US" dirty="0">
                <a:latin typeface="Segoe UI"/>
                <a:cs typeface="Segoe UI"/>
              </a:rPr>
              <a:t>Choose the browser you want to import from and the data you want to transfer</a:t>
            </a:r>
            <a:endParaRPr lang="en-US" dirty="0">
              <a:latin typeface="Segoe UI" panose="020B0502040204020203" pitchFamily="34" charset="0"/>
              <a:cs typeface="Segoe UI" panose="020B0502040204020203" pitchFamily="34" charset="0"/>
            </a:endParaRPr>
          </a:p>
          <a:p>
            <a:pPr marL="285750" indent="-285750">
              <a:lnSpc>
                <a:spcPct val="90000"/>
              </a:lnSpc>
              <a:spcBef>
                <a:spcPts val="1000"/>
              </a:spcBef>
              <a:spcAft>
                <a:spcPts val="600"/>
              </a:spcAft>
              <a:buFont typeface="Arial" panose="020B0604020202020204" pitchFamily="34" charset="0"/>
              <a:buChar char="•"/>
              <a:defRPr/>
            </a:pPr>
            <a:r>
              <a:rPr lang="en-US" dirty="0">
                <a:latin typeface="Segoe UI"/>
                <a:cs typeface="Segoe UI"/>
              </a:rPr>
              <a:t>Click 'Import' </a:t>
            </a:r>
          </a:p>
        </p:txBody>
      </p:sp>
      <p:pic>
        <p:nvPicPr>
          <p:cNvPr id="2" name="Picture 1">
            <a:extLst>
              <a:ext uri="{FF2B5EF4-FFF2-40B4-BE49-F238E27FC236}">
                <a16:creationId xmlns:a16="http://schemas.microsoft.com/office/drawing/2014/main" id="{DFFED2AD-4E6B-4B1A-F34F-6C16192FB545}"/>
              </a:ext>
            </a:extLst>
          </p:cNvPr>
          <p:cNvPicPr>
            <a:picLocks noChangeAspect="1"/>
          </p:cNvPicPr>
          <p:nvPr/>
        </p:nvPicPr>
        <p:blipFill>
          <a:blip r:embed="rId3" cstate="print">
            <a:extLst>
              <a:ext uri="{28A0092B-C50C-407E-A947-70E740481C1C}">
                <a14:useLocalDpi xmlns:a14="http://schemas.microsoft.com/office/drawing/2010/main" val="0"/>
              </a:ext>
            </a:extLst>
          </a:blip>
          <a:srcRect l="1704" t="1470" r="2837" b="1419"/>
          <a:stretch/>
        </p:blipFill>
        <p:spPr>
          <a:xfrm>
            <a:off x="7921369" y="810744"/>
            <a:ext cx="3269640" cy="5522323"/>
          </a:xfrm>
          <a:prstGeom prst="roundRect">
            <a:avLst>
              <a:gd name="adj" fmla="val 5332"/>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16553239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1F1FF"/>
            </a:gs>
          </a:gsLst>
          <a:lin ang="1755306" scaled="1"/>
        </a:gradFill>
        <a:effectLst/>
      </p:bgPr>
    </p:bg>
    <p:spTree>
      <p:nvGrpSpPr>
        <p:cNvPr id="1" name="">
          <a:extLst>
            <a:ext uri="{FF2B5EF4-FFF2-40B4-BE49-F238E27FC236}">
              <a16:creationId xmlns:a16="http://schemas.microsoft.com/office/drawing/2014/main" id="{A1B8F3AD-4C2C-9AC7-1680-5E065C1552C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5C6ED19-094E-BE00-6797-44F7DB1B8BF1}"/>
              </a:ext>
            </a:extLst>
          </p:cNvPr>
          <p:cNvSpPr txBox="1"/>
          <p:nvPr/>
        </p:nvSpPr>
        <p:spPr>
          <a:xfrm>
            <a:off x="646549" y="1345982"/>
            <a:ext cx="10400914" cy="407035"/>
          </a:xfrm>
          <a:prstGeom prst="rect">
            <a:avLst/>
          </a:prstGeom>
          <a:noFill/>
        </p:spPr>
        <p:txBody>
          <a:bodyPr wrap="square" lIns="91440" tIns="45720" rIns="91440" bIns="45720" rtlCol="0" anchor="t">
            <a:spAutoFit/>
          </a:bodyPr>
          <a:lstStyle/>
          <a:p>
            <a:pPr>
              <a:lnSpc>
                <a:spcPct val="43333"/>
              </a:lnSpc>
            </a:pPr>
            <a:r>
              <a:rPr lang="en-US" sz="4000">
                <a:ln/>
                <a:solidFill>
                  <a:srgbClr val="000000"/>
                </a:solidFill>
                <a:latin typeface="Segoe UI Semibold" panose="020B0702040204020203" pitchFamily="34" charset="0"/>
                <a:cs typeface="Segoe UI Semibold" panose="020B0702040204020203" pitchFamily="34" charset="0"/>
                <a:sym typeface="Arial"/>
                <a:rtl val="0"/>
              </a:rPr>
              <a:t>Make Edge your own</a:t>
            </a:r>
          </a:p>
        </p:txBody>
      </p:sp>
      <p:sp>
        <p:nvSpPr>
          <p:cNvPr id="6" name="TextBox 5">
            <a:extLst>
              <a:ext uri="{FF2B5EF4-FFF2-40B4-BE49-F238E27FC236}">
                <a16:creationId xmlns:a16="http://schemas.microsoft.com/office/drawing/2014/main" id="{10611824-CBDF-3CE7-367E-3663B2EA46D4}"/>
              </a:ext>
            </a:extLst>
          </p:cNvPr>
          <p:cNvSpPr txBox="1"/>
          <p:nvPr/>
        </p:nvSpPr>
        <p:spPr>
          <a:xfrm>
            <a:off x="637313" y="2040004"/>
            <a:ext cx="5013679" cy="2953629"/>
          </a:xfrm>
          <a:prstGeom prst="rect">
            <a:avLst/>
          </a:prstGeom>
          <a:noFill/>
        </p:spPr>
        <p:txBody>
          <a:bodyPr wrap="square" lIns="91440" tIns="45720" rIns="91440" bIns="45720" rtlCol="0" anchor="t">
            <a:spAutoFit/>
          </a:bodyPr>
          <a:lstStyle/>
          <a:p>
            <a:pPr>
              <a:lnSpc>
                <a:spcPct val="110000"/>
              </a:lnSpc>
              <a:spcBef>
                <a:spcPts val="1200"/>
              </a:spcBef>
              <a:spcAft>
                <a:spcPts val="600"/>
              </a:spcAft>
              <a:defRPr/>
            </a:pPr>
            <a:r>
              <a:rPr lang="en-US" dirty="0">
                <a:latin typeface="Segoe UI"/>
                <a:cs typeface="Segoe UI"/>
              </a:rPr>
              <a:t>Customize Edge to look just how you like.</a:t>
            </a:r>
            <a:endParaRPr lang="en-US" dirty="0">
              <a:latin typeface="Segoe UI" panose="020B0502040204020203" pitchFamily="34" charset="0"/>
              <a:cs typeface="Segoe UI" panose="020B0502040204020203" pitchFamily="34" charset="0"/>
            </a:endParaRPr>
          </a:p>
          <a:p>
            <a:pPr marL="285750" indent="-285750">
              <a:lnSpc>
                <a:spcPct val="110000"/>
              </a:lnSpc>
              <a:spcBef>
                <a:spcPts val="1200"/>
              </a:spcBef>
              <a:spcAft>
                <a:spcPts val="600"/>
              </a:spcAft>
              <a:buFont typeface="Arial" panose="020B0604020202020204" pitchFamily="34" charset="0"/>
              <a:buChar char="•"/>
              <a:defRPr/>
            </a:pPr>
            <a:r>
              <a:rPr lang="en-US" dirty="0">
                <a:latin typeface="Segoe UI"/>
                <a:cs typeface="Segoe UI"/>
              </a:rPr>
              <a:t>Set your browser theme</a:t>
            </a:r>
            <a:br>
              <a:rPr lang="en-US" dirty="0">
                <a:latin typeface="Segoe UI" panose="020B0502040204020203" pitchFamily="34" charset="0"/>
                <a:cs typeface="Segoe UI" panose="020B0502040204020203" pitchFamily="34" charset="0"/>
              </a:rPr>
            </a:br>
            <a:r>
              <a:rPr lang="en-US" sz="1200" dirty="0">
                <a:latin typeface="Segoe UI"/>
                <a:cs typeface="Segoe UI"/>
              </a:rPr>
              <a:t>Create a custom theme with the </a:t>
            </a:r>
            <a:r>
              <a:rPr lang="en-US" sz="1200" u="sng" dirty="0">
                <a:solidFill>
                  <a:srgbClr val="0078D3"/>
                </a:solidFill>
                <a:latin typeface="Segoe UI"/>
                <a:cs typeface="Segoe UI"/>
                <a:hlinkClick r:id="rId3">
                  <a:extLst>
                    <a:ext uri="{A12FA001-AC4F-418D-AE19-62706E023703}">
                      <ahyp:hlinkClr xmlns:ahyp="http://schemas.microsoft.com/office/drawing/2018/hyperlinkcolor" val="tx"/>
                    </a:ext>
                  </a:extLst>
                </a:hlinkClick>
              </a:rPr>
              <a:t>AI theme generator</a:t>
            </a:r>
            <a:endParaRPr lang="en-US" sz="1200" u="sng" dirty="0">
              <a:solidFill>
                <a:srgbClr val="0078D3"/>
              </a:solidFill>
              <a:latin typeface="Segoe UI"/>
              <a:cs typeface="Segoe UI"/>
            </a:endParaRPr>
          </a:p>
          <a:p>
            <a:pPr marL="285750" indent="-285750">
              <a:lnSpc>
                <a:spcPct val="90000"/>
              </a:lnSpc>
              <a:spcBef>
                <a:spcPts val="1000"/>
              </a:spcBef>
              <a:spcAft>
                <a:spcPts val="600"/>
              </a:spcAft>
              <a:buFont typeface="Arial" panose="020B0604020202020204" pitchFamily="34" charset="0"/>
              <a:buChar char="•"/>
              <a:defRPr/>
            </a:pPr>
            <a:r>
              <a:rPr lang="en-US" dirty="0">
                <a:latin typeface="Segoe UI"/>
                <a:cs typeface="Segoe UI"/>
              </a:rPr>
              <a:t>Customize your new tab page</a:t>
            </a:r>
          </a:p>
          <a:p>
            <a:pPr marL="285750" indent="-285750">
              <a:lnSpc>
                <a:spcPct val="90000"/>
              </a:lnSpc>
              <a:spcBef>
                <a:spcPts val="1000"/>
              </a:spcBef>
              <a:spcAft>
                <a:spcPts val="600"/>
              </a:spcAft>
              <a:buFont typeface="Arial" panose="020B0604020202020204" pitchFamily="34" charset="0"/>
              <a:buChar char="•"/>
              <a:defRPr/>
            </a:pPr>
            <a:r>
              <a:rPr lang="en-US" dirty="0">
                <a:latin typeface="Segoe UI"/>
                <a:cs typeface="Segoe UI"/>
              </a:rPr>
              <a:t>Edit icons on the toolbar</a:t>
            </a:r>
          </a:p>
          <a:p>
            <a:pPr marL="285750" indent="-285750">
              <a:lnSpc>
                <a:spcPct val="90000"/>
              </a:lnSpc>
              <a:spcBef>
                <a:spcPts val="1000"/>
              </a:spcBef>
              <a:spcAft>
                <a:spcPts val="600"/>
              </a:spcAft>
              <a:buFont typeface="Arial" panose="020B0604020202020204" pitchFamily="34" charset="0"/>
              <a:buChar char="•"/>
              <a:defRPr/>
            </a:pPr>
            <a:r>
              <a:rPr lang="en-US" dirty="0">
                <a:latin typeface="Segoe UI"/>
                <a:cs typeface="Segoe UI"/>
              </a:rPr>
              <a:t>Change font and font size</a:t>
            </a:r>
          </a:p>
          <a:p>
            <a:pPr marL="285750" indent="-285750">
              <a:lnSpc>
                <a:spcPct val="90000"/>
              </a:lnSpc>
              <a:spcBef>
                <a:spcPts val="1000"/>
              </a:spcBef>
              <a:spcAft>
                <a:spcPts val="600"/>
              </a:spcAft>
              <a:buFont typeface="Arial" panose="020B0604020202020204" pitchFamily="34" charset="0"/>
              <a:buChar char="•"/>
              <a:defRPr/>
            </a:pPr>
            <a:r>
              <a:rPr lang="en-US" dirty="0">
                <a:latin typeface="Segoe UI"/>
                <a:cs typeface="Segoe UI"/>
              </a:rPr>
              <a:t>And more </a:t>
            </a:r>
          </a:p>
        </p:txBody>
      </p:sp>
      <p:sp>
        <p:nvSpPr>
          <p:cNvPr id="8" name="TextBox 7">
            <a:extLst>
              <a:ext uri="{FF2B5EF4-FFF2-40B4-BE49-F238E27FC236}">
                <a16:creationId xmlns:a16="http://schemas.microsoft.com/office/drawing/2014/main" id="{DB1D6250-C54C-EB7A-277E-B22104C3CFEA}"/>
              </a:ext>
            </a:extLst>
          </p:cNvPr>
          <p:cNvSpPr txBox="1"/>
          <p:nvPr/>
        </p:nvSpPr>
        <p:spPr>
          <a:xfrm>
            <a:off x="721915" y="5121492"/>
            <a:ext cx="411732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n/>
                <a:solidFill>
                  <a:srgbClr val="2451A8"/>
                </a:solidFill>
                <a:latin typeface="Segoe UI Bold" panose="020B0802040204020203" pitchFamily="34" charset="0"/>
                <a:cs typeface="Segoe UI Bold" panose="020B0802040204020203" pitchFamily="34" charset="0"/>
                <a:rtl val="0"/>
              </a:rPr>
              <a:t>Steps:</a:t>
            </a:r>
            <a:r>
              <a:rPr lang="en-US" dirty="0">
                <a:solidFill>
                  <a:srgbClr val="2451A8"/>
                </a:solidFill>
              </a:rPr>
              <a:t> </a:t>
            </a:r>
            <a:r>
              <a:rPr lang="en-US" dirty="0"/>
              <a:t>Go to Settings and more &gt; Settings &gt; Appearance</a:t>
            </a:r>
          </a:p>
        </p:txBody>
      </p:sp>
      <p:pic>
        <p:nvPicPr>
          <p:cNvPr id="9" name="Picture 8" descr="A blue folder with text&#10;&#10;AI-generated content may be incorrect.">
            <a:extLst>
              <a:ext uri="{FF2B5EF4-FFF2-40B4-BE49-F238E27FC236}">
                <a16:creationId xmlns:a16="http://schemas.microsoft.com/office/drawing/2014/main" id="{EAA04C0B-B019-B36A-74AA-30487D52FBA6}"/>
              </a:ext>
            </a:extLst>
          </p:cNvPr>
          <p:cNvPicPr>
            <a:picLocks noChangeAspect="1"/>
          </p:cNvPicPr>
          <p:nvPr/>
        </p:nvPicPr>
        <p:blipFill>
          <a:blip r:embed="rId4"/>
          <a:srcRect l="6857" t="7388" r="3888" b="5165"/>
          <a:stretch/>
        </p:blipFill>
        <p:spPr>
          <a:xfrm>
            <a:off x="8486152" y="672235"/>
            <a:ext cx="1352099" cy="1152751"/>
          </a:xfrm>
          <a:prstGeom prst="roundRect">
            <a:avLst>
              <a:gd name="adj" fmla="val 5332"/>
            </a:avLst>
          </a:prstGeom>
          <a:ln w="2054" cap="flat">
            <a:prstDash val="solid"/>
            <a:miter/>
          </a:ln>
          <a:effectLst>
            <a:outerShdw blurRad="393700" dist="266700" dir="5520000" sx="94000" sy="94000" algn="tl" rotWithShape="0">
              <a:srgbClr val="112C79">
                <a:alpha val="13000"/>
              </a:srgbClr>
            </a:outerShdw>
          </a:effectLst>
        </p:spPr>
      </p:pic>
      <p:pic>
        <p:nvPicPr>
          <p:cNvPr id="10" name="Picture 9" descr="A grey folder with black text&#10;&#10;AI-generated content may be incorrect.">
            <a:extLst>
              <a:ext uri="{FF2B5EF4-FFF2-40B4-BE49-F238E27FC236}">
                <a16:creationId xmlns:a16="http://schemas.microsoft.com/office/drawing/2014/main" id="{94B24DBE-2549-EE6E-14E0-918C3E5320DD}"/>
              </a:ext>
            </a:extLst>
          </p:cNvPr>
          <p:cNvPicPr>
            <a:picLocks noChangeAspect="1"/>
          </p:cNvPicPr>
          <p:nvPr/>
        </p:nvPicPr>
        <p:blipFill>
          <a:blip r:embed="rId5"/>
          <a:srcRect l="4300" t="4680" r="2408" b="4195"/>
          <a:stretch/>
        </p:blipFill>
        <p:spPr>
          <a:xfrm>
            <a:off x="6991043" y="1530298"/>
            <a:ext cx="1352099" cy="1161418"/>
          </a:xfrm>
          <a:prstGeom prst="roundRect">
            <a:avLst>
              <a:gd name="adj" fmla="val 5332"/>
            </a:avLst>
          </a:prstGeom>
          <a:ln w="2054" cap="flat">
            <a:prstDash val="solid"/>
            <a:miter/>
          </a:ln>
          <a:effectLst>
            <a:outerShdw blurRad="393700" dist="266700" dir="5520000" sx="94000" sy="94000" algn="tl" rotWithShape="0">
              <a:srgbClr val="112C79">
                <a:alpha val="13000"/>
              </a:srgbClr>
            </a:outerShdw>
          </a:effectLst>
        </p:spPr>
      </p:pic>
      <p:grpSp>
        <p:nvGrpSpPr>
          <p:cNvPr id="12" name="Group 11">
            <a:extLst>
              <a:ext uri="{FF2B5EF4-FFF2-40B4-BE49-F238E27FC236}">
                <a16:creationId xmlns:a16="http://schemas.microsoft.com/office/drawing/2014/main" id="{B57302E9-46ED-0C34-1D39-DC865285CFE2}"/>
              </a:ext>
            </a:extLst>
          </p:cNvPr>
          <p:cNvGrpSpPr/>
          <p:nvPr/>
        </p:nvGrpSpPr>
        <p:grpSpPr>
          <a:xfrm>
            <a:off x="5669280" y="3082078"/>
            <a:ext cx="5845629" cy="3291957"/>
            <a:chOff x="-186793" y="1210022"/>
            <a:chExt cx="8702326" cy="4754218"/>
          </a:xfrm>
        </p:grpSpPr>
        <p:pic>
          <p:nvPicPr>
            <p:cNvPr id="14" name="Picture 13">
              <a:extLst>
                <a:ext uri="{FF2B5EF4-FFF2-40B4-BE49-F238E27FC236}">
                  <a16:creationId xmlns:a16="http://schemas.microsoft.com/office/drawing/2014/main" id="{1533A5CF-0D67-B252-D3F6-BA5EDCF7D6A5}"/>
                </a:ext>
              </a:extLst>
            </p:cNvPr>
            <p:cNvPicPr>
              <a:picLocks noChangeAspect="1"/>
            </p:cNvPicPr>
            <p:nvPr/>
          </p:nvPicPr>
          <p:blipFill>
            <a:blip r:embed="rId6"/>
            <a:srcRect l="56" r="38"/>
            <a:stretch>
              <a:fillRect/>
            </a:stretch>
          </p:blipFill>
          <p:spPr>
            <a:xfrm>
              <a:off x="-186793" y="1210022"/>
              <a:ext cx="8702326" cy="4754218"/>
            </a:xfrm>
            <a:prstGeom prst="roundRect">
              <a:avLst>
                <a:gd name="adj" fmla="val 1651"/>
              </a:avLst>
            </a:prstGeom>
            <a:ln w="2054" cap="flat">
              <a:prstDash val="solid"/>
              <a:miter/>
            </a:ln>
            <a:effectLst>
              <a:outerShdw blurRad="393700" dist="266700" dir="5520000" sx="94000" sy="94000" algn="tl" rotWithShape="0">
                <a:srgbClr val="112C79">
                  <a:alpha val="13000"/>
                </a:srgbClr>
              </a:outerShdw>
            </a:effectLst>
          </p:spPr>
        </p:pic>
        <p:pic>
          <p:nvPicPr>
            <p:cNvPr id="15" name="Picture 14" descr="A screenshot of a computer&#10;&#10;AI-generated content may be incorrect.">
              <a:extLst>
                <a:ext uri="{FF2B5EF4-FFF2-40B4-BE49-F238E27FC236}">
                  <a16:creationId xmlns:a16="http://schemas.microsoft.com/office/drawing/2014/main" id="{6EC9B2E9-C0E9-E709-0B61-5FEBB6B36897}"/>
                </a:ext>
              </a:extLst>
            </p:cNvPr>
            <p:cNvPicPr>
              <a:picLocks noChangeAspect="1"/>
            </p:cNvPicPr>
            <p:nvPr/>
          </p:nvPicPr>
          <p:blipFill>
            <a:blip r:embed="rId7"/>
            <a:srcRect l="228" t="1055" r="224" b="23008"/>
            <a:stretch>
              <a:fillRect/>
            </a:stretch>
          </p:blipFill>
          <p:spPr>
            <a:xfrm>
              <a:off x="-167864" y="1545973"/>
              <a:ext cx="8649366" cy="4184538"/>
            </a:xfrm>
            <a:prstGeom prst="roundRect">
              <a:avLst>
                <a:gd name="adj" fmla="val 1214"/>
              </a:avLst>
            </a:prstGeom>
            <a:ln w="2054" cap="flat">
              <a:prstDash val="solid"/>
              <a:miter/>
            </a:ln>
            <a:effectLst>
              <a:outerShdw blurRad="393700" dist="266700" dir="5520000" sx="94000" sy="94000" algn="tl" rotWithShape="0">
                <a:srgbClr val="112C79">
                  <a:alpha val="13000"/>
                </a:srgbClr>
              </a:outerShdw>
            </a:effectLst>
          </p:spPr>
        </p:pic>
      </p:grpSp>
      <p:pic>
        <p:nvPicPr>
          <p:cNvPr id="11" name="Picture 10" descr="A pink folder with black text&#10;&#10;AI-generated content may be incorrect.">
            <a:extLst>
              <a:ext uri="{FF2B5EF4-FFF2-40B4-BE49-F238E27FC236}">
                <a16:creationId xmlns:a16="http://schemas.microsoft.com/office/drawing/2014/main" id="{139F8FD2-8B8C-1415-92E2-EECE7B762B76}"/>
              </a:ext>
            </a:extLst>
          </p:cNvPr>
          <p:cNvPicPr>
            <a:picLocks noChangeAspect="1"/>
          </p:cNvPicPr>
          <p:nvPr/>
        </p:nvPicPr>
        <p:blipFill>
          <a:blip r:embed="rId8"/>
          <a:srcRect l="3585" t="5253" r="2526" b="3099"/>
          <a:stretch/>
        </p:blipFill>
        <p:spPr>
          <a:xfrm>
            <a:off x="9695240" y="2241017"/>
            <a:ext cx="1360766" cy="1161418"/>
          </a:xfrm>
          <a:prstGeom prst="roundRect">
            <a:avLst>
              <a:gd name="adj" fmla="val 5332"/>
            </a:avLst>
          </a:prstGeom>
          <a:ln w="2054" cap="flat">
            <a:prstDash val="solid"/>
            <a:miter/>
          </a:ln>
          <a:effectLst>
            <a:outerShdw blurRad="393700" dist="266700" dir="5520000" sx="94000" sy="94000" algn="tl" rotWithShape="0">
              <a:srgbClr val="112C79">
                <a:alpha val="13000"/>
              </a:srgbClr>
            </a:outerShdw>
          </a:effectLst>
        </p:spPr>
      </p:pic>
    </p:spTree>
    <p:extLst>
      <p:ext uri="{BB962C8B-B14F-4D97-AF65-F5344CB8AC3E}">
        <p14:creationId xmlns:p14="http://schemas.microsoft.com/office/powerpoint/2010/main" val="2227957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ea298a27-424a-4b1a-88c9-2b7461cd37c3">
      <UserInfo>
        <DisplayName/>
        <AccountId xsi:nil="true"/>
        <AccountType/>
      </UserInfo>
    </SharedWithUsers>
    <lcf76f155ced4ddcb4097134ff3c332f xmlns="1046235f-fd17-42a9-8e75-7b0f293caedd">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D4645B76192DB4A8280D5BD44F9C035" ma:contentTypeVersion="24" ma:contentTypeDescription="Create a new document." ma:contentTypeScope="" ma:versionID="9f6560241a21bcaeda34617bf0b4cfdd">
  <xsd:schema xmlns:xsd="http://www.w3.org/2001/XMLSchema" xmlns:xs="http://www.w3.org/2001/XMLSchema" xmlns:p="http://schemas.microsoft.com/office/2006/metadata/properties" xmlns:ns1="http://schemas.microsoft.com/sharepoint/v3" xmlns:ns2="1046235f-fd17-42a9-8e75-7b0f293caedd" xmlns:ns3="ea298a27-424a-4b1a-88c9-2b7461cd37c3" xmlns:ns4="230e9df3-be65-4c73-a93b-d1236ebd677e" targetNamespace="http://schemas.microsoft.com/office/2006/metadata/properties" ma:root="true" ma:fieldsID="be68294392f7887d0b9057c65d5b72fc" ns1:_="" ns2:_="" ns3:_="" ns4:_="">
    <xsd:import namespace="http://schemas.microsoft.com/sharepoint/v3"/>
    <xsd:import namespace="1046235f-fd17-42a9-8e75-7b0f293caedd"/>
    <xsd:import namespace="ea298a27-424a-4b1a-88c9-2b7461cd37c3"/>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OCR" minOccurs="0"/>
                <xsd:element ref="ns1:_ip_UnifiedCompliancePolicyProperties" minOccurs="0"/>
                <xsd:element ref="ns1:_ip_UnifiedCompliancePolicyUIAction" minOccurs="0"/>
                <xsd:element ref="ns2:MediaLengthInSeconds" minOccurs="0"/>
                <xsd:element ref="ns4:TaxCatchAll" minOccurs="0"/>
                <xsd:element ref="ns2:lcf76f155ced4ddcb4097134ff3c332f" minOccurs="0"/>
                <xsd:element ref="ns2:MediaServiceSearchProperties" minOccurs="0"/>
                <xsd:element ref="ns2:MediaServiceDocTag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046235f-fd17-42a9-8e75-7b0f293cae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DocTags" ma:index="26" nillable="true" ma:displayName="MediaServiceDocTags" ma:hidden="true" ma:internalName="MediaServiceDocTags" ma:readOnly="true">
      <xsd:simpleType>
        <xsd:restriction base="dms:Note"/>
      </xsd:simple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a298a27-424a-4b1a-88c9-2b7461cd37c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168bdcc8-f795-4fc9-a9e1-065093280665}" ma:internalName="TaxCatchAll" ma:showField="CatchAllData" ma:web="ea298a27-424a-4b1a-88c9-2b7461cd37c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1FC0BC6-2DF7-4249-BB06-97ED45C552B5}">
  <ds:schemaRefs>
    <ds:schemaRef ds:uri="http://www.w3.org/XML/1998/namespace"/>
    <ds:schemaRef ds:uri="http://schemas.microsoft.com/sharepoint/v3"/>
    <ds:schemaRef ds:uri="http://schemas.microsoft.com/office/2006/metadata/properties"/>
    <ds:schemaRef ds:uri="http://purl.org/dc/terms/"/>
    <ds:schemaRef ds:uri="http://purl.org/dc/dcmitype/"/>
    <ds:schemaRef ds:uri="http://purl.org/dc/elements/1.1/"/>
    <ds:schemaRef ds:uri="9b56f8b2-937d-4be2-b34b-d992c3916dba"/>
    <ds:schemaRef ds:uri="http://schemas.microsoft.com/office/2006/documentManagement/types"/>
    <ds:schemaRef ds:uri="84ba1ac6-6672-46f0-b445-7097131fc030"/>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FB641CCF-F336-461D-9656-1B2D3E0E6DC0}"/>
</file>

<file path=customXml/itemProps3.xml><?xml version="1.0" encoding="utf-8"?>
<ds:datastoreItem xmlns:ds="http://schemas.openxmlformats.org/officeDocument/2006/customXml" ds:itemID="{8AAA50AF-EA58-477C-A992-3D957E23BFF8}">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510</TotalTime>
  <Words>1224</Words>
  <Application>Microsoft Office PowerPoint</Application>
  <PresentationFormat>Widescreen</PresentationFormat>
  <Paragraphs>162</Paragraphs>
  <Slides>27</Slides>
  <Notes>22</Notes>
  <HiddenSlides>2</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Segoe UI Bold</vt:lpstr>
      <vt:lpstr>Arial</vt:lpstr>
      <vt:lpstr>Segoe UI Semibold</vt:lpstr>
      <vt:lpstr>Aptos Display</vt:lpstr>
      <vt:lpstr>Segoe UI</vt:lpstr>
      <vt:lpstr>Calibri</vt:lpstr>
      <vt:lpstr>Aptos</vt:lpstr>
      <vt:lpstr>office theme</vt:lpstr>
      <vt:lpstr>PowerPoint Presentation</vt:lpstr>
      <vt:lpstr>PowerPoint Presentation</vt:lpstr>
      <vt:lpstr>PowerPoint Presentation</vt:lpstr>
      <vt:lpstr>Get started</vt:lpstr>
      <vt:lpstr>PowerPoint Presentation</vt:lpstr>
      <vt:lpstr>PowerPoint Presentation</vt:lpstr>
      <vt:lpstr>PowerPoint Presentation</vt:lpstr>
      <vt:lpstr>PowerPoint Presentation</vt:lpstr>
      <vt:lpstr>PowerPoint Presentation</vt:lpstr>
      <vt:lpstr>Take your browsing to the next level</vt:lpstr>
      <vt:lpstr>Organize like a pro</vt:lpstr>
      <vt:lpstr>PowerPoint Presentation</vt:lpstr>
      <vt:lpstr>PowerPoint Presentation</vt:lpstr>
      <vt:lpstr>PowerPoint Presentation</vt:lpstr>
      <vt:lpstr>PowerPoint Presentation</vt:lpstr>
      <vt:lpstr>PowerPoint Presentation</vt:lpstr>
      <vt:lpstr>PowerPoint Presentation</vt:lpstr>
      <vt:lpstr>Supercharge your day with AI</vt:lpstr>
      <vt:lpstr>PowerPoint Presentation</vt:lpstr>
      <vt:lpstr>PowerPoint Presentation</vt:lpstr>
      <vt:lpstr>PowerPoint Presentation</vt:lpstr>
      <vt:lpstr>Stay in the zone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pc</dc:creator>
  <cp:lastModifiedBy>Raja Azhar Iqbal</cp:lastModifiedBy>
  <cp:revision>69</cp:revision>
  <dcterms:created xsi:type="dcterms:W3CDTF">2025-02-15T00:10:51Z</dcterms:created>
  <dcterms:modified xsi:type="dcterms:W3CDTF">2025-06-18T05:41:06Z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0x0101004D4645B76192DB4A8280D5BD44F9C035</vt:lpwstr>
  </property>
  <property fmtid="{D5CDD505-2E9C-101B-9397-08002B2CF9AE}" pid="3" name="MediaServiceImageTags">
    <vt:lpwstr/>
  </property>
  <property fmtid="{D5CDD505-2E9C-101B-9397-08002B2CF9AE}" pid="4" name="Order">
    <vt:lpwstr>35289200.0000000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y fmtid="{D5CDD505-2E9C-101B-9397-08002B2CF9AE}" pid="11" name="_SourceUrl">
    <vt:lpwstr/>
  </property>
  <property fmtid="{D5CDD505-2E9C-101B-9397-08002B2CF9AE}" pid="12" name="_SharedFileIndex">
    <vt:lpwstr/>
  </property>
</Properties>
</file>